
<file path=[Content_Types].xml><?xml version="1.0" encoding="utf-8"?>
<Types xmlns="http://schemas.openxmlformats.org/package/2006/content-types">
  <Default Extension="png" ContentType="image/png"/>
  <Default Extension="wma" ContentType="audio/x-ms-wma"/>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8" r:id="rId4"/>
    <p:sldMasterId id="2147483711" r:id="rId5"/>
    <p:sldMasterId id="2147483724" r:id="rId6"/>
    <p:sldMasterId id="2147483737" r:id="rId7"/>
    <p:sldMasterId id="2147483750" r:id="rId8"/>
    <p:sldMasterId id="2147483763" r:id="rId9"/>
    <p:sldMasterId id="2147483776" r:id="rId10"/>
    <p:sldMasterId id="2147483789" r:id="rId11"/>
    <p:sldMasterId id="2147483802" r:id="rId12"/>
    <p:sldMasterId id="2147483820" r:id="rId13"/>
  </p:sldMasterIdLst>
  <p:notesMasterIdLst>
    <p:notesMasterId r:id="rId29"/>
  </p:notesMasterIdLst>
  <p:sldIdLst>
    <p:sldId id="273" r:id="rId14"/>
    <p:sldId id="258" r:id="rId15"/>
    <p:sldId id="261" r:id="rId16"/>
    <p:sldId id="263" r:id="rId17"/>
    <p:sldId id="264" r:id="rId18"/>
    <p:sldId id="265" r:id="rId19"/>
    <p:sldId id="259" r:id="rId20"/>
    <p:sldId id="266" r:id="rId21"/>
    <p:sldId id="267" r:id="rId22"/>
    <p:sldId id="268" r:id="rId23"/>
    <p:sldId id="260" r:id="rId24"/>
    <p:sldId id="269" r:id="rId25"/>
    <p:sldId id="271" r:id="rId26"/>
    <p:sldId id="270"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814" y="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21511-B6CD-422A-99EC-12A634D3B454}" type="datetimeFigureOut">
              <a:rPr lang="en-US" smtClean="0"/>
              <a:t>10/8/2021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2E869-97E1-46CF-A7D3-EF9930F51F6C}" type="slidenum">
              <a:rPr lang="en-US" smtClean="0"/>
              <a:t>‹#›</a:t>
            </a:fld>
            <a:endParaRPr lang="en-US"/>
          </a:p>
        </p:txBody>
      </p:sp>
    </p:spTree>
    <p:extLst>
      <p:ext uri="{BB962C8B-B14F-4D97-AF65-F5344CB8AC3E}">
        <p14:creationId xmlns:p14="http://schemas.microsoft.com/office/powerpoint/2010/main" val="63514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80742-B8FB-417F-A05C-9EFB5EAA78E1}" type="slidenum">
              <a:rPr lang="en-US">
                <a:solidFill>
                  <a:srgbClr val="000000"/>
                </a:solidFill>
              </a:rPr>
              <a:pPr/>
              <a:t>14</a:t>
            </a:fld>
            <a:endParaRPr lang="en-US">
              <a:solidFill>
                <a:srgbClr val="000000"/>
              </a:solidFill>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776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C637B-DB84-46E8-A3CD-12E3101A67E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107769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C637B-DB84-46E8-A3CD-12E3101A67E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3520490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669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416F5EC-9CBA-4EBB-B466-201F7221D54E}"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35325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669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4374240-58E0-4306-AB05-8565C6B287CC}"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232773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669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97FE7FFA-48BD-4FEC-8D18-4EF694A41D7B}"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3484199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A656DF30-E559-40A6-8995-6F3B58C2D1CF}"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72533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DA290DE-B3B7-4021-B14A-805B104B857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836308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376297F-56D4-41BC-B62B-104FA0DCDFB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7401664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372CD4F-0E8A-40D5-9893-91B94591F9F7}"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4586109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solidFill>
                <a:srgbClr val="006699"/>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6699"/>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smtClean="0"/>
            </a:lvl1pPr>
          </a:lstStyle>
          <a:p>
            <a:pPr>
              <a:defRPr/>
            </a:pPr>
            <a:fld id="{6779ADC3-241B-494A-9FDA-3DB59E94C074}"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39145318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3C751E-F6C1-4D17-A66D-05E9BA84DA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5841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5A215E-B457-4F82-83A1-A41F263604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326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C637B-DB84-46E8-A3CD-12E3101A67E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1134534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8DB6C1-0DE3-40E9-A301-1ECCA0209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55169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0D042B-BFA5-4299-B8FA-022DE1E1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495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076B9FB-E1D7-4AC7-8B98-98E00F27CC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06862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FA5EF62-4BFC-487B-8A20-A0C019B99A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8598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E3317D4-0ECE-4E79-A589-AB5F6F2318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1880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128A8C-F391-43EE-BEB4-7362CF0156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3429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3C58F9-71C1-4CD6-A6F4-7893FF3C62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4915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33813B-D8D1-4D3F-973A-BEAD6F75F1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4080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E0E9C-20EB-489E-B3B2-1CA032020A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7821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CB81B68-ACC4-450C-B214-3B3077EF1B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096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6F4EB9-0A0A-4D28-A812-B9F49CD64E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750845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DFAD36-8EEF-46C9-828D-B213E043F17D}"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78513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C9F79EB-604D-4569-82C7-2C68A8167138}"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254987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64D4922-E458-4861-B256-94F45FA412D4}"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748651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AFF2988-9F1E-455C-BA7B-41F82D83673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4190000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669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416F5EC-9CBA-4EBB-B466-201F7221D54E}"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7438408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669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4374240-58E0-4306-AB05-8565C6B287CC}"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6122399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669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97FE7FFA-48BD-4FEC-8D18-4EF694A41D7B}"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0082364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A656DF30-E559-40A6-8995-6F3B58C2D1CF}"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5168917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DA290DE-B3B7-4021-B14A-805B104B857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9763029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376297F-56D4-41BC-B62B-104FA0DCDFB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3409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C5B2EE-76DC-4A3A-8196-2FD4868A1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99222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372CD4F-0E8A-40D5-9893-91B94591F9F7}"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3909329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solidFill>
                <a:srgbClr val="006699"/>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6699"/>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smtClean="0"/>
            </a:lvl1pPr>
          </a:lstStyle>
          <a:p>
            <a:pPr>
              <a:defRPr/>
            </a:pPr>
            <a:fld id="{6779ADC3-241B-494A-9FDA-3DB59E94C074}"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7983530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2095147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2331643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012839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6827640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8" name="Footer Placeholder 7"/>
          <p:cNvSpPr>
            <a:spLocks noGrp="1"/>
          </p:cNvSpPr>
          <p:nvPr>
            <p:ph type="ftr" sz="quarter" idx="11"/>
          </p:nvPr>
        </p:nvSpPr>
        <p:spPr/>
        <p:txBody>
          <a:bodyPr/>
          <a:lstStyle/>
          <a:p>
            <a:endParaRPr lang="x-none">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0368993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4" name="Footer Placeholder 3"/>
          <p:cNvSpPr>
            <a:spLocks noGrp="1"/>
          </p:cNvSpPr>
          <p:nvPr>
            <p:ph type="ftr" sz="quarter" idx="11"/>
          </p:nvPr>
        </p:nvSpPr>
        <p:spPr/>
        <p:txBody>
          <a:bodyPr/>
          <a:lstStyle/>
          <a:p>
            <a:endParaRPr lang="x-none">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4100622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3" name="Footer Placeholder 2"/>
          <p:cNvSpPr>
            <a:spLocks noGrp="1"/>
          </p:cNvSpPr>
          <p:nvPr>
            <p:ph type="ftr" sz="quarter" idx="11"/>
          </p:nvPr>
        </p:nvSpPr>
        <p:spPr/>
        <p:txBody>
          <a:bodyPr/>
          <a:lstStyle/>
          <a:p>
            <a:endParaRPr lang="x-none">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7024228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21550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B0207A-7B5E-41FD-B773-B6F28CAA0C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75824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613716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8169555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DE8339C-877E-AC4A-AC27-505AFD1BCC97}" type="slidenum">
              <a:rPr lang="x-none" smtClean="0"/>
              <a:pPr/>
              <a:t>‹#›</a:t>
            </a:fld>
            <a:endParaRPr lang="x-none"/>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panose="020B0604020202020204"/>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panose="020B0604020202020204"/>
              </a:rPr>
              <a:t>”</a:t>
            </a:r>
          </a:p>
        </p:txBody>
      </p:sp>
    </p:spTree>
    <p:extLst>
      <p:ext uri="{BB962C8B-B14F-4D97-AF65-F5344CB8AC3E}">
        <p14:creationId xmlns:p14="http://schemas.microsoft.com/office/powerpoint/2010/main" val="15379242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7232736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DE8339C-877E-AC4A-AC27-505AFD1BCC97}" type="slidenum">
              <a:rPr lang="x-none" smtClean="0"/>
              <a:pPr/>
              <a:t>‹#›</a:t>
            </a:fld>
            <a:endParaRPr lang="x-none"/>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panose="020B0604020202020204"/>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panose="020B0604020202020204"/>
              </a:rPr>
              <a:t>”</a:t>
            </a:r>
          </a:p>
        </p:txBody>
      </p:sp>
    </p:spTree>
    <p:extLst>
      <p:ext uri="{BB962C8B-B14F-4D97-AF65-F5344CB8AC3E}">
        <p14:creationId xmlns:p14="http://schemas.microsoft.com/office/powerpoint/2010/main" val="29615887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157925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4362000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0992465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0164657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859BA-D07D-4168-9979-A855C28CE52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33372FB-01F8-476E-86B7-7A8173A0148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F7F33C2C-1846-4602-8022-A43D9424FFE2}"/>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1A1A045-C35A-4726-95F6-A3FC3CFE001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FE908D8-A6E7-457D-BEBA-75D1C8496A00}"/>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255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894127-A026-43A4-89A0-61BA3A5469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94408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E6385-3A91-43BA-A349-2F5C7DE02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738441-BFAF-4132-BEE2-F1E90F0E8F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6C1A80-0B56-43EB-B393-C883DF6607F1}"/>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7C2BB04-A2C1-45C6-AEB9-6D10F852F9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C03807D-2CFB-4427-9D00-EC366217AEF6}"/>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871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E7032-022D-4F76-83D7-080B2BE0B6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B77187A5-5345-453C-94B7-8991A02A9D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3C287-61DE-44C0-8838-8B2CAF5E2C99}"/>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DCF6C2E-02CF-470D-B0F0-0C058300C2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95FDB8A-84F8-486F-A8E4-BD4302ACF458}"/>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0758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C093D-E3B7-4768-BDF5-9874B14E0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5CBB89-8417-426D-AB52-2E4AB81BE26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07BB659-DBA7-4D97-8D8C-21D99A66BE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15B93B8-3077-410F-A6B4-7A311D33044B}"/>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7E015A4-0FEF-490E-AC5A-1EC69784470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2536F22-20ED-49B7-BB0A-372A9E486616}"/>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375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4C4DB-B125-4465-94DA-2F774EDB852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3CE7131-454E-4DCA-98FA-BB43EFE009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C21B19-3183-4B27-9982-95094A36485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A62147-2BE8-4A76-9827-8AA5F21E16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4B1ACED-80AB-4816-B9D8-524E2508FDB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816DD46-026F-41E9-92AE-A505F8C12CAD}"/>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E72DE92-EF11-4101-B4B3-D7D6EB185E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734AE82-D48A-42BC-B74A-CEE878B5213D}"/>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8814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3C74F-B949-404F-87B5-9C33667F7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B931A1F-0980-4198-8764-9ABCD8D2FC4B}"/>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BFFE4D7D-65B1-462C-B0EF-D48C372ED95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0B27514-A791-4654-BDC7-69CD4F56D388}"/>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73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239AE3-F8DB-4E88-9726-A6BEB8A39502}"/>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B1BA6C0-1AA8-4FD3-9A85-015F9BF27CC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21EDF98-F5D5-4457-927C-7A2651B7170E}"/>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613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1B69F-07F8-4092-A35F-4CA73A9AD3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D7AC5CF3-FD6B-44AF-90F3-3ECCCEFF7F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BF83806-D90B-4904-868F-CA6821552D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3B46103-6564-43D3-B583-CCF6EC893894}"/>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EF9942-4561-451A-92D1-34B2D6CE79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E9AC9D2-9EFC-4A26-90EB-098C1A16CBF7}"/>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5652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6077A-10B6-48CD-80B9-C6209C43EB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62BE7CE3-CD58-41F4-997C-11FB1C334F6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E448E544-11C3-48B3-8E7E-E0478FD65E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D3FB41F-404D-426A-A1C2-8F92DF570820}"/>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47E39E-5E86-46E5-8B5E-82AC45A717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56BDF37-5D0F-4EA8-AFA5-F6D67BB4E9AE}"/>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453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2564F-7630-4508-8A00-873B8362F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FAEA1B-E315-4860-94AF-0E65FBD4D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CD2412-8905-4B37-AB40-6AE5589B66E6}"/>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5CDCA2D-C196-4D54-9684-1983DAD9588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B55603A-808E-4E6C-B99C-CAEEFB680860}"/>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795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B2625C-43CF-4521-9617-000CDF888AA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013CD1-0C0C-45DA-92BF-AC16BDB84B3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49F43F-000F-4023-89F3-A52E30924300}"/>
              </a:ext>
            </a:extLst>
          </p:cNvPr>
          <p:cNvSpPr>
            <a:spLocks noGrp="1"/>
          </p:cNvSpPr>
          <p:nvPr>
            <p:ph type="dt" sz="half" idx="10"/>
          </p:nvPr>
        </p:nvSpPr>
        <p:spPr/>
        <p:txBody>
          <a:body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C122E7-0FD0-42E9-B4FF-9CAB193175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6C927A9-D649-40AF-9E3E-66FC15602A20}"/>
              </a:ext>
            </a:extLst>
          </p:cNvPr>
          <p:cNvSpPr>
            <a:spLocks noGrp="1"/>
          </p:cNvSpPr>
          <p:nvPr>
            <p:ph type="sldNum" sz="quarter" idx="12"/>
          </p:nvPr>
        </p:nvSpPr>
        <p:spPr/>
        <p:txBody>
          <a:body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49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69D446-DBB4-4399-A16F-35BE655B49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4718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72417C-4AEA-4D89-8EFC-D39A12CDC5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2306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B04ECBE-D747-4526-9E8B-B036D0678E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4032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ED0055-2D52-49BD-B718-80E0448932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926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C637B-DB84-46E8-A3CD-12E3101A67E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2676639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81955D-4D8A-4978-A8E4-FFA1681D29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695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893794-0E31-4375-92E4-C3A9C1BAE8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303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E1525D-AA40-449A-8A68-2BA78F94FB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4783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52E203-65A5-4A68-A440-4955CCB687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8383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6F4EB9-0A0A-4D28-A812-B9F49CD64E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939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C5B2EE-76DC-4A3A-8196-2FD4868A1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136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B0207A-7B5E-41FD-B773-B6F28CAA0C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717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894127-A026-43A4-89A0-61BA3A5469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5872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69D446-DBB4-4399-A16F-35BE655B49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7081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72417C-4AEA-4D89-8EFC-D39A12CDC5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879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C637B-DB84-46E8-A3CD-12E3101A67E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1710810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B04ECBE-D747-4526-9E8B-B036D0678E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0948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ED0055-2D52-49BD-B718-80E0448932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061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81955D-4D8A-4978-A8E4-FFA1681D29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065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893794-0E31-4375-92E4-C3A9C1BAE8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378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E1525D-AA40-449A-8A68-2BA78F94FB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662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52E203-65A5-4A68-A440-4955CCB687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652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6F4EB9-0A0A-4D28-A812-B9F49CD64E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4277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C5B2EE-76DC-4A3A-8196-2FD4868A1D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2857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B0207A-7B5E-41FD-B773-B6F28CAA0C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1332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894127-A026-43A4-89A0-61BA3A5469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44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C637B-DB84-46E8-A3CD-12E3101A67EA}"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202788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69D446-DBB4-4399-A16F-35BE655B49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9570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72417C-4AEA-4D89-8EFC-D39A12CDC5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226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B04ECBE-D747-4526-9E8B-B036D0678E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8031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ED0055-2D52-49BD-B718-80E0448932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21729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81955D-4D8A-4978-A8E4-FFA1681D29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6177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893794-0E31-4375-92E4-C3A9C1BAE8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4500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E1525D-AA40-449A-8A68-2BA78F94FB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1754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52E203-65A5-4A68-A440-4955CCB687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2901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E6E1F-9EA9-4040-ACFB-4C7E0E8469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841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266549-ABFB-4A26-B4FA-FD195E7BC3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309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C637B-DB84-46E8-A3CD-12E3101A67EA}"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1381229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C7DCC3-E3B3-4C70-B031-7426650286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6007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3C1813-E59C-4DFB-BB99-6C2177537E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5922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546D39-CF2A-46A3-91A1-CA33C6EDEA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6651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C5A61E-6072-4583-9E11-CC7B49F4D7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660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7E04A1-F848-4F9B-AAB5-36C8026919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1284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93E356-86D3-4E4E-B1BD-B99478CA98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6437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8229A6-B657-43B3-9738-DC12B160E0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1375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CD1A92-2003-43FC-8BD3-53851B8BC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0721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11A31-7951-4BC5-AC9E-03CA9ACF06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075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135013-9229-4204-8322-4B28FDC6938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170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C637B-DB84-46E8-A3CD-12E3101A67EA}"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28748530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26C07-93CD-4855-A0EF-0F6090EC5E03}" type="slidenum">
              <a:rPr lang="en-US" altLang="en-US"/>
              <a:pPr/>
              <a:t>‹#›</a:t>
            </a:fld>
            <a:endParaRPr lang="en-US" altLang="en-US"/>
          </a:p>
        </p:txBody>
      </p:sp>
    </p:spTree>
    <p:extLst>
      <p:ext uri="{BB962C8B-B14F-4D97-AF65-F5344CB8AC3E}">
        <p14:creationId xmlns:p14="http://schemas.microsoft.com/office/powerpoint/2010/main" val="1616888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ED4CBB-C1DD-421E-B43B-11CE800CDCA1}" type="slidenum">
              <a:rPr lang="en-US" altLang="en-US"/>
              <a:pPr/>
              <a:t>‹#›</a:t>
            </a:fld>
            <a:endParaRPr lang="en-US" altLang="en-US"/>
          </a:p>
        </p:txBody>
      </p:sp>
    </p:spTree>
    <p:extLst>
      <p:ext uri="{BB962C8B-B14F-4D97-AF65-F5344CB8AC3E}">
        <p14:creationId xmlns:p14="http://schemas.microsoft.com/office/powerpoint/2010/main" val="225538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6F4824-3996-4948-83E2-82C7C70C8551}" type="slidenum">
              <a:rPr lang="en-US" altLang="en-US"/>
              <a:pPr/>
              <a:t>‹#›</a:t>
            </a:fld>
            <a:endParaRPr lang="en-US" altLang="en-US"/>
          </a:p>
        </p:txBody>
      </p:sp>
    </p:spTree>
    <p:extLst>
      <p:ext uri="{BB962C8B-B14F-4D97-AF65-F5344CB8AC3E}">
        <p14:creationId xmlns:p14="http://schemas.microsoft.com/office/powerpoint/2010/main" val="648229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CF380D-CA2C-47BB-8899-DC2B04387E31}" type="slidenum">
              <a:rPr lang="en-US" altLang="en-US"/>
              <a:pPr/>
              <a:t>‹#›</a:t>
            </a:fld>
            <a:endParaRPr lang="en-US" altLang="en-US"/>
          </a:p>
        </p:txBody>
      </p:sp>
    </p:spTree>
    <p:extLst>
      <p:ext uri="{BB962C8B-B14F-4D97-AF65-F5344CB8AC3E}">
        <p14:creationId xmlns:p14="http://schemas.microsoft.com/office/powerpoint/2010/main" val="1902622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F3D8D6C-468C-4351-AD8B-0C5B7DA5109C}" type="slidenum">
              <a:rPr lang="en-US" altLang="en-US"/>
              <a:pPr/>
              <a:t>‹#›</a:t>
            </a:fld>
            <a:endParaRPr lang="en-US" altLang="en-US"/>
          </a:p>
        </p:txBody>
      </p:sp>
    </p:spTree>
    <p:extLst>
      <p:ext uri="{BB962C8B-B14F-4D97-AF65-F5344CB8AC3E}">
        <p14:creationId xmlns:p14="http://schemas.microsoft.com/office/powerpoint/2010/main" val="57766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5DC1BE3-2808-46CB-8B47-D78E9C355136}" type="slidenum">
              <a:rPr lang="en-US" altLang="en-US"/>
              <a:pPr/>
              <a:t>‹#›</a:t>
            </a:fld>
            <a:endParaRPr lang="en-US" altLang="en-US"/>
          </a:p>
        </p:txBody>
      </p:sp>
    </p:spTree>
    <p:extLst>
      <p:ext uri="{BB962C8B-B14F-4D97-AF65-F5344CB8AC3E}">
        <p14:creationId xmlns:p14="http://schemas.microsoft.com/office/powerpoint/2010/main" val="1883927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BFC369D-9EED-4666-9F07-4C5F479FA4EC}" type="slidenum">
              <a:rPr lang="en-US" altLang="en-US"/>
              <a:pPr/>
              <a:t>‹#›</a:t>
            </a:fld>
            <a:endParaRPr lang="en-US" altLang="en-US"/>
          </a:p>
        </p:txBody>
      </p:sp>
    </p:spTree>
    <p:extLst>
      <p:ext uri="{BB962C8B-B14F-4D97-AF65-F5344CB8AC3E}">
        <p14:creationId xmlns:p14="http://schemas.microsoft.com/office/powerpoint/2010/main" val="3352916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F3A0A2-E854-40D1-B010-5612D945AC16}" type="slidenum">
              <a:rPr lang="en-US" altLang="en-US"/>
              <a:pPr/>
              <a:t>‹#›</a:t>
            </a:fld>
            <a:endParaRPr lang="en-US" altLang="en-US"/>
          </a:p>
        </p:txBody>
      </p:sp>
    </p:spTree>
    <p:extLst>
      <p:ext uri="{BB962C8B-B14F-4D97-AF65-F5344CB8AC3E}">
        <p14:creationId xmlns:p14="http://schemas.microsoft.com/office/powerpoint/2010/main" val="3416607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A23E5B-29AF-49F4-8C92-E1487839F5BE}" type="slidenum">
              <a:rPr lang="en-US" altLang="en-US"/>
              <a:pPr/>
              <a:t>‹#›</a:t>
            </a:fld>
            <a:endParaRPr lang="en-US" altLang="en-US"/>
          </a:p>
        </p:txBody>
      </p:sp>
    </p:spTree>
    <p:extLst>
      <p:ext uri="{BB962C8B-B14F-4D97-AF65-F5344CB8AC3E}">
        <p14:creationId xmlns:p14="http://schemas.microsoft.com/office/powerpoint/2010/main" val="3659736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17ED85-EBB7-423C-8D46-79D447CBB8BE}" type="slidenum">
              <a:rPr lang="en-US" altLang="en-US"/>
              <a:pPr/>
              <a:t>‹#›</a:t>
            </a:fld>
            <a:endParaRPr lang="en-US" altLang="en-US"/>
          </a:p>
        </p:txBody>
      </p:sp>
    </p:spTree>
    <p:extLst>
      <p:ext uri="{BB962C8B-B14F-4D97-AF65-F5344CB8AC3E}">
        <p14:creationId xmlns:p14="http://schemas.microsoft.com/office/powerpoint/2010/main" val="236878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C637B-DB84-46E8-A3CD-12E3101A67EA}"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1465387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A3AB97-1E38-4981-88D9-55E64D128774}" type="slidenum">
              <a:rPr lang="en-US" altLang="en-US"/>
              <a:pPr/>
              <a:t>‹#›</a:t>
            </a:fld>
            <a:endParaRPr lang="en-US" altLang="en-US"/>
          </a:p>
        </p:txBody>
      </p:sp>
    </p:spTree>
    <p:extLst>
      <p:ext uri="{BB962C8B-B14F-4D97-AF65-F5344CB8AC3E}">
        <p14:creationId xmlns:p14="http://schemas.microsoft.com/office/powerpoint/2010/main" val="721572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32F0A8-0539-41A2-942F-23F758EB7EFE}" type="slidenum">
              <a:rPr lang="en-US" altLang="en-US"/>
              <a:pPr/>
              <a:t>‹#›</a:t>
            </a:fld>
            <a:endParaRPr lang="en-US" altLang="en-US"/>
          </a:p>
        </p:txBody>
      </p:sp>
    </p:spTree>
    <p:extLst>
      <p:ext uri="{BB962C8B-B14F-4D97-AF65-F5344CB8AC3E}">
        <p14:creationId xmlns:p14="http://schemas.microsoft.com/office/powerpoint/2010/main" val="3023372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512361-6D53-4A46-8959-E0D6C610305D}" type="slidenum">
              <a:rPr lang="en-US" altLang="en-US"/>
              <a:pPr/>
              <a:t>‹#›</a:t>
            </a:fld>
            <a:endParaRPr lang="en-US" altLang="en-US"/>
          </a:p>
        </p:txBody>
      </p:sp>
    </p:spTree>
    <p:extLst>
      <p:ext uri="{BB962C8B-B14F-4D97-AF65-F5344CB8AC3E}">
        <p14:creationId xmlns:p14="http://schemas.microsoft.com/office/powerpoint/2010/main" val="1917978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9061B3-C551-4F29-9930-9D63350BBE26}" type="slidenum">
              <a:rPr lang="en-US" altLang="en-US"/>
              <a:pPr/>
              <a:t>‹#›</a:t>
            </a:fld>
            <a:endParaRPr lang="en-US" altLang="en-US"/>
          </a:p>
        </p:txBody>
      </p:sp>
    </p:spTree>
    <p:extLst>
      <p:ext uri="{BB962C8B-B14F-4D97-AF65-F5344CB8AC3E}">
        <p14:creationId xmlns:p14="http://schemas.microsoft.com/office/powerpoint/2010/main" val="468962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66C761-7060-41FA-BF86-CC36BF15F4C7}" type="slidenum">
              <a:rPr lang="en-US" altLang="en-US"/>
              <a:pPr/>
              <a:t>‹#›</a:t>
            </a:fld>
            <a:endParaRPr lang="en-US" altLang="en-US"/>
          </a:p>
        </p:txBody>
      </p:sp>
    </p:spTree>
    <p:extLst>
      <p:ext uri="{BB962C8B-B14F-4D97-AF65-F5344CB8AC3E}">
        <p14:creationId xmlns:p14="http://schemas.microsoft.com/office/powerpoint/2010/main" val="3841857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3072A5-E0CD-414B-BE29-D215E7E120F4}" type="slidenum">
              <a:rPr lang="en-US" altLang="en-US"/>
              <a:pPr/>
              <a:t>‹#›</a:t>
            </a:fld>
            <a:endParaRPr lang="en-US" altLang="en-US"/>
          </a:p>
        </p:txBody>
      </p:sp>
    </p:spTree>
    <p:extLst>
      <p:ext uri="{BB962C8B-B14F-4D97-AF65-F5344CB8AC3E}">
        <p14:creationId xmlns:p14="http://schemas.microsoft.com/office/powerpoint/2010/main" val="1893386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373221C-A445-4B22-B9D6-555FA399789C}" type="slidenum">
              <a:rPr lang="en-US" altLang="en-US"/>
              <a:pPr/>
              <a:t>‹#›</a:t>
            </a:fld>
            <a:endParaRPr lang="en-US" altLang="en-US"/>
          </a:p>
        </p:txBody>
      </p:sp>
    </p:spTree>
    <p:extLst>
      <p:ext uri="{BB962C8B-B14F-4D97-AF65-F5344CB8AC3E}">
        <p14:creationId xmlns:p14="http://schemas.microsoft.com/office/powerpoint/2010/main" val="3055082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39F923-F6E4-4ADB-BB4A-72CB7F444B16}" type="slidenum">
              <a:rPr lang="en-US" altLang="en-US"/>
              <a:pPr/>
              <a:t>‹#›</a:t>
            </a:fld>
            <a:endParaRPr lang="en-US" altLang="en-US"/>
          </a:p>
        </p:txBody>
      </p:sp>
    </p:spTree>
    <p:extLst>
      <p:ext uri="{BB962C8B-B14F-4D97-AF65-F5344CB8AC3E}">
        <p14:creationId xmlns:p14="http://schemas.microsoft.com/office/powerpoint/2010/main" val="10889307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08B6AA2-2ED8-4A2D-B7C3-97CFFFB633A1}" type="slidenum">
              <a:rPr lang="en-US" altLang="en-US"/>
              <a:pPr/>
              <a:t>‹#›</a:t>
            </a:fld>
            <a:endParaRPr lang="en-US" altLang="en-US"/>
          </a:p>
        </p:txBody>
      </p:sp>
    </p:spTree>
    <p:extLst>
      <p:ext uri="{BB962C8B-B14F-4D97-AF65-F5344CB8AC3E}">
        <p14:creationId xmlns:p14="http://schemas.microsoft.com/office/powerpoint/2010/main" val="3256692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310175-4C67-4F98-AC5E-44C918807F5D}" type="slidenum">
              <a:rPr lang="en-US" altLang="en-US"/>
              <a:pPr/>
              <a:t>‹#›</a:t>
            </a:fld>
            <a:endParaRPr lang="en-US" altLang="en-US"/>
          </a:p>
        </p:txBody>
      </p:sp>
    </p:spTree>
    <p:extLst>
      <p:ext uri="{BB962C8B-B14F-4D97-AF65-F5344CB8AC3E}">
        <p14:creationId xmlns:p14="http://schemas.microsoft.com/office/powerpoint/2010/main" val="77924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C637B-DB84-46E8-A3CD-12E3101A67EA}"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161970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9DF372-FAE0-472E-BE64-BA079497B97D}" type="slidenum">
              <a:rPr lang="en-US" altLang="en-US"/>
              <a:pPr/>
              <a:t>‹#›</a:t>
            </a:fld>
            <a:endParaRPr lang="en-US" altLang="en-US"/>
          </a:p>
        </p:txBody>
      </p:sp>
    </p:spTree>
    <p:extLst>
      <p:ext uri="{BB962C8B-B14F-4D97-AF65-F5344CB8AC3E}">
        <p14:creationId xmlns:p14="http://schemas.microsoft.com/office/powerpoint/2010/main" val="3747792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B681F3-8D4D-4AFA-9471-1427ED10548B}" type="slidenum">
              <a:rPr lang="en-US" altLang="en-US"/>
              <a:pPr/>
              <a:t>‹#›</a:t>
            </a:fld>
            <a:endParaRPr lang="en-US" altLang="en-US"/>
          </a:p>
        </p:txBody>
      </p:sp>
    </p:spTree>
    <p:extLst>
      <p:ext uri="{BB962C8B-B14F-4D97-AF65-F5344CB8AC3E}">
        <p14:creationId xmlns:p14="http://schemas.microsoft.com/office/powerpoint/2010/main" val="36782895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E7680D-8315-49B1-962C-18AD8852CB2F}" type="slidenum">
              <a:rPr lang="en-US" altLang="en-US"/>
              <a:pPr/>
              <a:t>‹#›</a:t>
            </a:fld>
            <a:endParaRPr lang="en-US" altLang="en-US"/>
          </a:p>
        </p:txBody>
      </p:sp>
    </p:spTree>
    <p:extLst>
      <p:ext uri="{BB962C8B-B14F-4D97-AF65-F5344CB8AC3E}">
        <p14:creationId xmlns:p14="http://schemas.microsoft.com/office/powerpoint/2010/main" val="2442404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F761ACE-F587-4804-9165-645C15A8EDB9}" type="slidenum">
              <a:rPr lang="en-US" altLang="en-US"/>
              <a:pPr/>
              <a:t>‹#›</a:t>
            </a:fld>
            <a:endParaRPr lang="en-US" altLang="en-US"/>
          </a:p>
        </p:txBody>
      </p:sp>
    </p:spTree>
    <p:extLst>
      <p:ext uri="{BB962C8B-B14F-4D97-AF65-F5344CB8AC3E}">
        <p14:creationId xmlns:p14="http://schemas.microsoft.com/office/powerpoint/2010/main" val="2693318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AD83D2E-CBF0-49C2-AC9A-0B407B51C208}" type="slidenum">
              <a:rPr lang="en-US" altLang="en-US"/>
              <a:pPr/>
              <a:t>‹#›</a:t>
            </a:fld>
            <a:endParaRPr lang="en-US" altLang="en-US"/>
          </a:p>
        </p:txBody>
      </p:sp>
    </p:spTree>
    <p:extLst>
      <p:ext uri="{BB962C8B-B14F-4D97-AF65-F5344CB8AC3E}">
        <p14:creationId xmlns:p14="http://schemas.microsoft.com/office/powerpoint/2010/main" val="2870998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03BA3D6-1D58-4EB1-843C-B81CC300D9C1}" type="slidenum">
              <a:rPr lang="en-US" altLang="en-US"/>
              <a:pPr/>
              <a:t>‹#›</a:t>
            </a:fld>
            <a:endParaRPr lang="en-US" altLang="en-US"/>
          </a:p>
        </p:txBody>
      </p:sp>
    </p:spTree>
    <p:extLst>
      <p:ext uri="{BB962C8B-B14F-4D97-AF65-F5344CB8AC3E}">
        <p14:creationId xmlns:p14="http://schemas.microsoft.com/office/powerpoint/2010/main" val="37180733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5E6DA1D-CF1A-4C7A-B161-9DEE722541ED}" type="slidenum">
              <a:rPr lang="en-US" altLang="en-US"/>
              <a:pPr/>
              <a:t>‹#›</a:t>
            </a:fld>
            <a:endParaRPr lang="en-US" altLang="en-US"/>
          </a:p>
        </p:txBody>
      </p:sp>
    </p:spTree>
    <p:extLst>
      <p:ext uri="{BB962C8B-B14F-4D97-AF65-F5344CB8AC3E}">
        <p14:creationId xmlns:p14="http://schemas.microsoft.com/office/powerpoint/2010/main" val="10450106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9EC05B3C-4AB4-4DC7-8759-81759DA35A5C}" type="slidenum">
              <a:rPr lang="en-US" altLang="en-US"/>
              <a:pPr/>
              <a:t>‹#›</a:t>
            </a:fld>
            <a:endParaRPr lang="en-US" altLang="en-US"/>
          </a:p>
        </p:txBody>
      </p:sp>
    </p:spTree>
    <p:extLst>
      <p:ext uri="{BB962C8B-B14F-4D97-AF65-F5344CB8AC3E}">
        <p14:creationId xmlns:p14="http://schemas.microsoft.com/office/powerpoint/2010/main" val="1834399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6EEE8543-FBF2-4E50-99E2-8DCA66E41263}" type="slidenum">
              <a:rPr lang="en-US" altLang="en-US"/>
              <a:pPr/>
              <a:t>‹#›</a:t>
            </a:fld>
            <a:endParaRPr lang="en-US" altLang="en-US"/>
          </a:p>
        </p:txBody>
      </p:sp>
    </p:spTree>
    <p:extLst>
      <p:ext uri="{BB962C8B-B14F-4D97-AF65-F5344CB8AC3E}">
        <p14:creationId xmlns:p14="http://schemas.microsoft.com/office/powerpoint/2010/main" val="9998889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0533F4E6-DB74-48E4-B0D2-21395EF2897C}" type="slidenum">
              <a:rPr lang="en-US" altLang="en-US"/>
              <a:pPr/>
              <a:t>‹#›</a:t>
            </a:fld>
            <a:endParaRPr lang="en-US" altLang="en-US"/>
          </a:p>
        </p:txBody>
      </p:sp>
    </p:spTree>
    <p:extLst>
      <p:ext uri="{BB962C8B-B14F-4D97-AF65-F5344CB8AC3E}">
        <p14:creationId xmlns:p14="http://schemas.microsoft.com/office/powerpoint/2010/main" val="76976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C637B-DB84-46E8-A3CD-12E3101A67EA}"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FCD4-848D-4710-8E02-9FBF2477D2FA}" type="slidenum">
              <a:rPr lang="en-US" smtClean="0"/>
              <a:t>‹#›</a:t>
            </a:fld>
            <a:endParaRPr lang="en-US"/>
          </a:p>
        </p:txBody>
      </p:sp>
    </p:spTree>
    <p:extLst>
      <p:ext uri="{BB962C8B-B14F-4D97-AF65-F5344CB8AC3E}">
        <p14:creationId xmlns:p14="http://schemas.microsoft.com/office/powerpoint/2010/main" val="33212464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22CDAA9C-866B-4619-9DB2-312E045F7ED3}" type="slidenum">
              <a:rPr lang="en-US" altLang="en-US"/>
              <a:pPr/>
              <a:t>‹#›</a:t>
            </a:fld>
            <a:endParaRPr lang="en-US" altLang="en-US"/>
          </a:p>
        </p:txBody>
      </p:sp>
    </p:spTree>
    <p:extLst>
      <p:ext uri="{BB962C8B-B14F-4D97-AF65-F5344CB8AC3E}">
        <p14:creationId xmlns:p14="http://schemas.microsoft.com/office/powerpoint/2010/main" val="1922747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BDCC61CC-1881-40C1-A05C-5092444E4B48}" type="slidenum">
              <a:rPr lang="en-US" altLang="en-US"/>
              <a:pPr/>
              <a:t>‹#›</a:t>
            </a:fld>
            <a:endParaRPr lang="en-US" altLang="en-US"/>
          </a:p>
        </p:txBody>
      </p:sp>
    </p:spTree>
    <p:extLst>
      <p:ext uri="{BB962C8B-B14F-4D97-AF65-F5344CB8AC3E}">
        <p14:creationId xmlns:p14="http://schemas.microsoft.com/office/powerpoint/2010/main" val="42359849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746FDD89-4DEB-4EFB-A5BB-7A346D68611D}" type="slidenum">
              <a:rPr lang="en-US" altLang="en-US"/>
              <a:pPr/>
              <a:t>‹#›</a:t>
            </a:fld>
            <a:endParaRPr lang="en-US" altLang="en-US"/>
          </a:p>
        </p:txBody>
      </p:sp>
    </p:spTree>
    <p:extLst>
      <p:ext uri="{BB962C8B-B14F-4D97-AF65-F5344CB8AC3E}">
        <p14:creationId xmlns:p14="http://schemas.microsoft.com/office/powerpoint/2010/main" val="1835461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1FDA175-AA91-4273-AA02-4BE876B141B9}" type="slidenum">
              <a:rPr lang="en-US" altLang="en-US"/>
              <a:pPr/>
              <a:t>‹#›</a:t>
            </a:fld>
            <a:endParaRPr lang="en-US" altLang="en-US"/>
          </a:p>
        </p:txBody>
      </p:sp>
    </p:spTree>
    <p:extLst>
      <p:ext uri="{BB962C8B-B14F-4D97-AF65-F5344CB8AC3E}">
        <p14:creationId xmlns:p14="http://schemas.microsoft.com/office/powerpoint/2010/main" val="1788373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F7CF595-9DF0-4772-8DAB-CE0CB4AD37F0}" type="slidenum">
              <a:rPr lang="en-US" altLang="en-US"/>
              <a:pPr/>
              <a:t>‹#›</a:t>
            </a:fld>
            <a:endParaRPr lang="en-US" altLang="en-US"/>
          </a:p>
        </p:txBody>
      </p:sp>
    </p:spTree>
    <p:extLst>
      <p:ext uri="{BB962C8B-B14F-4D97-AF65-F5344CB8AC3E}">
        <p14:creationId xmlns:p14="http://schemas.microsoft.com/office/powerpoint/2010/main" val="219217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5D1B1C9A-743A-4A65-931B-04ED25A9572D}" type="slidenum">
              <a:rPr lang="en-US" altLang="en-US"/>
              <a:pPr/>
              <a:t>‹#›</a:t>
            </a:fld>
            <a:endParaRPr lang="en-US" altLang="en-US"/>
          </a:p>
        </p:txBody>
      </p:sp>
    </p:spTree>
    <p:extLst>
      <p:ext uri="{BB962C8B-B14F-4D97-AF65-F5344CB8AC3E}">
        <p14:creationId xmlns:p14="http://schemas.microsoft.com/office/powerpoint/2010/main" val="1488929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DFAD36-8EEF-46C9-828D-B213E043F17D}"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7561287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C9F79EB-604D-4569-82C7-2C68A8167138}"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36473102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64D4922-E458-4861-B256-94F45FA412D4}"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195449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AFF2988-9F1E-455C-BA7B-41F82D83673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319801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3.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C637B-DB84-46E8-A3CD-12E3101A67EA}" type="datetimeFigureOut">
              <a:rPr lang="en-US" smtClean="0"/>
              <a:t>10/8/2021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1FCD4-848D-4710-8E02-9FBF2477D2FA}" type="slidenum">
              <a:rPr lang="en-US" smtClean="0"/>
              <a:t>‹#›</a:t>
            </a:fld>
            <a:endParaRPr lang="en-US"/>
          </a:p>
        </p:txBody>
      </p:sp>
    </p:spTree>
    <p:extLst>
      <p:ext uri="{BB962C8B-B14F-4D97-AF65-F5344CB8AC3E}">
        <p14:creationId xmlns:p14="http://schemas.microsoft.com/office/powerpoint/2010/main" val="92342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F622367-7B2C-4D1C-9FCA-BCC726C1D84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736850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805863" cy="6858000"/>
            <a:chOff x="0" y="0"/>
            <a:chExt cx="5547" cy="4320"/>
          </a:xfrm>
        </p:grpSpPr>
        <p:grpSp>
          <p:nvGrpSpPr>
            <p:cNvPr id="13315" name="Group 3"/>
            <p:cNvGrpSpPr>
              <a:grpSpLocks/>
            </p:cNvGrpSpPr>
            <p:nvPr userDrawn="1"/>
          </p:nvGrpSpPr>
          <p:grpSpPr bwMode="auto">
            <a:xfrm rot="-215207">
              <a:off x="3690" y="230"/>
              <a:ext cx="1858" cy="3629"/>
              <a:chOff x="3008" y="774"/>
              <a:chExt cx="1858" cy="3629"/>
            </a:xfrm>
          </p:grpSpPr>
          <p:sp>
            <p:nvSpPr>
              <p:cNvPr id="85" name="Freeform 4"/>
              <p:cNvSpPr>
                <a:spLocks/>
              </p:cNvSpPr>
              <p:nvPr userDrawn="1"/>
            </p:nvSpPr>
            <p:spPr bwMode="ltGray">
              <a:xfrm rot="12185230" flipV="1">
                <a:off x="3527" y="761"/>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6"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7" name="Freeform 6"/>
              <p:cNvSpPr>
                <a:spLocks/>
              </p:cNvSpPr>
              <p:nvPr userDrawn="1"/>
            </p:nvSpPr>
            <p:spPr bwMode="ltGray">
              <a:xfrm rot="12185230" flipV="1">
                <a:off x="3631" y="2150"/>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8" name="Freeform 7"/>
              <p:cNvSpPr>
                <a:spLocks/>
              </p:cNvSpPr>
              <p:nvPr userDrawn="1"/>
            </p:nvSpPr>
            <p:spPr bwMode="ltGray">
              <a:xfrm rot="12185230" flipV="1">
                <a:off x="3972" y="960"/>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9" name="Freeform 8"/>
              <p:cNvSpPr>
                <a:spLocks/>
              </p:cNvSpPr>
              <p:nvPr userDrawn="1"/>
            </p:nvSpPr>
            <p:spPr bwMode="ltGray">
              <a:xfrm rot="12185230" flipV="1">
                <a:off x="3834" y="219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90" name="Freeform 9"/>
              <p:cNvSpPr>
                <a:spLocks/>
              </p:cNvSpPr>
              <p:nvPr userDrawn="1"/>
            </p:nvSpPr>
            <p:spPr bwMode="ltGray">
              <a:xfrm rot="12185230" flipV="1">
                <a:off x="3886" y="1311"/>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91" name="Freeform 10"/>
              <p:cNvSpPr>
                <a:spLocks/>
              </p:cNvSpPr>
              <p:nvPr userDrawn="1"/>
            </p:nvSpPr>
            <p:spPr bwMode="ltGray">
              <a:xfrm rot="12185230" flipV="1">
                <a:off x="300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grpSp>
        <p:sp>
          <p:nvSpPr>
            <p:cNvPr id="52"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3"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4"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5"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6"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7"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grpSp>
          <p:nvGrpSpPr>
            <p:cNvPr id="13329" name="Group 17"/>
            <p:cNvGrpSpPr>
              <a:grpSpLocks/>
            </p:cNvGrpSpPr>
            <p:nvPr userDrawn="1"/>
          </p:nvGrpSpPr>
          <p:grpSpPr bwMode="auto">
            <a:xfrm rot="3220060">
              <a:off x="2636" y="751"/>
              <a:ext cx="569" cy="636"/>
              <a:chOff x="1727" y="866"/>
              <a:chExt cx="129" cy="157"/>
            </a:xfrm>
          </p:grpSpPr>
          <p:sp>
            <p:nvSpPr>
              <p:cNvPr id="82"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83"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84"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grpSp>
        <p:grpSp>
          <p:nvGrpSpPr>
            <p:cNvPr id="13333" name="Group 21"/>
            <p:cNvGrpSpPr>
              <a:grpSpLocks/>
            </p:cNvGrpSpPr>
            <p:nvPr userDrawn="1"/>
          </p:nvGrpSpPr>
          <p:grpSpPr bwMode="auto">
            <a:xfrm rot="-6691250">
              <a:off x="3639" y="121"/>
              <a:ext cx="356" cy="608"/>
              <a:chOff x="1731" y="866"/>
              <a:chExt cx="129" cy="157"/>
            </a:xfrm>
          </p:grpSpPr>
          <p:sp>
            <p:nvSpPr>
              <p:cNvPr id="79" name="Freeform 22"/>
              <p:cNvSpPr>
                <a:spLocks/>
              </p:cNvSpPr>
              <p:nvPr userDrawn="1"/>
            </p:nvSpPr>
            <p:spPr bwMode="ltGray">
              <a:xfrm>
                <a:off x="1735"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0" fontAlgn="base" hangingPunct="0">
                  <a:spcBef>
                    <a:spcPct val="0"/>
                  </a:spcBef>
                  <a:spcAft>
                    <a:spcPct val="0"/>
                  </a:spcAft>
                  <a:defRPr/>
                </a:pPr>
                <a:endParaRPr lang="en-US" b="1">
                  <a:solidFill>
                    <a:srgbClr val="006699"/>
                  </a:solidFill>
                </a:endParaRPr>
              </a:p>
            </p:txBody>
          </p:sp>
          <p:sp>
            <p:nvSpPr>
              <p:cNvPr id="80" name="Freeform 23"/>
              <p:cNvSpPr>
                <a:spLocks/>
              </p:cNvSpPr>
              <p:nvPr userDrawn="1"/>
            </p:nvSpPr>
            <p:spPr bwMode="ltGray">
              <a:xfrm>
                <a:off x="1792"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0" fontAlgn="base" hangingPunct="0">
                  <a:spcBef>
                    <a:spcPct val="0"/>
                  </a:spcBef>
                  <a:spcAft>
                    <a:spcPct val="0"/>
                  </a:spcAft>
                  <a:defRPr/>
                </a:pPr>
                <a:endParaRPr lang="en-US" b="1">
                  <a:solidFill>
                    <a:srgbClr val="006699"/>
                  </a:solidFill>
                </a:endParaRPr>
              </a:p>
            </p:txBody>
          </p:sp>
          <p:sp>
            <p:nvSpPr>
              <p:cNvPr id="81" name="Freeform 24"/>
              <p:cNvSpPr>
                <a:spLocks/>
              </p:cNvSpPr>
              <p:nvPr userDrawn="1"/>
            </p:nvSpPr>
            <p:spPr bwMode="ltGray">
              <a:xfrm>
                <a:off x="1775"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0" fontAlgn="base" hangingPunct="0">
                  <a:spcBef>
                    <a:spcPct val="0"/>
                  </a:spcBef>
                  <a:spcAft>
                    <a:spcPct val="0"/>
                  </a:spcAft>
                  <a:defRPr/>
                </a:pPr>
                <a:endParaRPr lang="en-US" b="1">
                  <a:solidFill>
                    <a:srgbClr val="006699"/>
                  </a:solidFill>
                </a:endParaRPr>
              </a:p>
            </p:txBody>
          </p:sp>
        </p:grpSp>
        <p:grpSp>
          <p:nvGrpSpPr>
            <p:cNvPr id="13337" name="Group 25"/>
            <p:cNvGrpSpPr>
              <a:grpSpLocks/>
            </p:cNvGrpSpPr>
            <p:nvPr userDrawn="1"/>
          </p:nvGrpSpPr>
          <p:grpSpPr bwMode="auto">
            <a:xfrm rot="8524840">
              <a:off x="677" y="3305"/>
              <a:ext cx="500" cy="500"/>
              <a:chOff x="1727" y="870"/>
              <a:chExt cx="129" cy="156"/>
            </a:xfrm>
          </p:grpSpPr>
          <p:sp>
            <p:nvSpPr>
              <p:cNvPr id="76" name="Freeform 26"/>
              <p:cNvSpPr>
                <a:spLocks/>
              </p:cNvSpPr>
              <p:nvPr userDrawn="1"/>
            </p:nvSpPr>
            <p:spPr bwMode="ltGray">
              <a:xfrm>
                <a:off x="1727" y="872"/>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7" name="Freeform 27"/>
              <p:cNvSpPr>
                <a:spLocks/>
              </p:cNvSpPr>
              <p:nvPr userDrawn="1"/>
            </p:nvSpPr>
            <p:spPr bwMode="ltGray">
              <a:xfrm>
                <a:off x="1786" y="899"/>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8" name="Freeform 28"/>
              <p:cNvSpPr>
                <a:spLocks/>
              </p:cNvSpPr>
              <p:nvPr userDrawn="1"/>
            </p:nvSpPr>
            <p:spPr bwMode="ltGray">
              <a:xfrm>
                <a:off x="1772" y="100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grpSp>
        <p:grpSp>
          <p:nvGrpSpPr>
            <p:cNvPr id="13341" name="Group 29"/>
            <p:cNvGrpSpPr>
              <a:grpSpLocks/>
            </p:cNvGrpSpPr>
            <p:nvPr userDrawn="1"/>
          </p:nvGrpSpPr>
          <p:grpSpPr bwMode="auto">
            <a:xfrm rot="4106450" flipH="1">
              <a:off x="404" y="264"/>
              <a:ext cx="708" cy="891"/>
              <a:chOff x="1727" y="866"/>
              <a:chExt cx="129" cy="157"/>
            </a:xfrm>
          </p:grpSpPr>
          <p:sp>
            <p:nvSpPr>
              <p:cNvPr id="73"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74"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75"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grpSp>
        <p:grpSp>
          <p:nvGrpSpPr>
            <p:cNvPr id="13345" name="Group 33"/>
            <p:cNvGrpSpPr>
              <a:grpSpLocks/>
            </p:cNvGrpSpPr>
            <p:nvPr userDrawn="1"/>
          </p:nvGrpSpPr>
          <p:grpSpPr bwMode="auto">
            <a:xfrm rot="10015322" flipH="1">
              <a:off x="4622" y="2392"/>
              <a:ext cx="708" cy="891"/>
              <a:chOff x="1727" y="866"/>
              <a:chExt cx="129" cy="157"/>
            </a:xfrm>
          </p:grpSpPr>
          <p:sp>
            <p:nvSpPr>
              <p:cNvPr id="70"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1"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2"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grpSp>
        <p:sp>
          <p:nvSpPr>
            <p:cNvPr id="63"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4"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5"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6"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7"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8"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9"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eaLnBrk="0" fontAlgn="base" hangingPunct="0">
                <a:spcBef>
                  <a:spcPct val="0"/>
                </a:spcBef>
                <a:spcAft>
                  <a:spcPct val="0"/>
                </a:spcAft>
                <a:defRPr/>
              </a:pPr>
              <a:endParaRPr lang="en-US" b="1">
                <a:solidFill>
                  <a:srgbClr val="006699"/>
                </a:solidFill>
              </a:endParaRPr>
            </a:p>
          </p:txBody>
        </p:sp>
      </p:grpSp>
      <p:sp>
        <p:nvSpPr>
          <p:cNvPr id="13356"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57"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6699"/>
              </a:solidFill>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6699"/>
              </a:solidFill>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fontAlgn="base">
              <a:spcBef>
                <a:spcPct val="0"/>
              </a:spcBef>
              <a:spcAft>
                <a:spcPct val="0"/>
              </a:spcAft>
              <a:defRPr/>
            </a:pPr>
            <a:fld id="{B6265765-ADAD-46E2-ACED-8036F8A78F5A}" type="slidenum">
              <a:rPr lang="en-US">
                <a:solidFill>
                  <a:srgbClr val="006699"/>
                </a:solidFill>
              </a:rPr>
              <a:pPr fontAlgn="base">
                <a:spcBef>
                  <a:spcPct val="0"/>
                </a:spcBef>
                <a:spcAft>
                  <a:spcPct val="0"/>
                </a:spcAft>
                <a:defRPr/>
              </a:pPr>
              <a:t>‹#›</a:t>
            </a:fld>
            <a:endParaRPr lang="en-US">
              <a:solidFill>
                <a:srgbClr val="006699"/>
              </a:solidFill>
            </a:endParaRPr>
          </a:p>
        </p:txBody>
      </p:sp>
    </p:spTree>
    <p:extLst>
      <p:ext uri="{BB962C8B-B14F-4D97-AF65-F5344CB8AC3E}">
        <p14:creationId xmlns:p14="http://schemas.microsoft.com/office/powerpoint/2010/main" val="281632638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fontAlgn="base">
        <a:lnSpc>
          <a:spcPct val="90000"/>
        </a:lnSpc>
        <a:spcBef>
          <a:spcPct val="0"/>
        </a:spcBef>
        <a:spcAft>
          <a:spcPct val="0"/>
        </a:spcAft>
        <a:defRPr sz="4400">
          <a:solidFill>
            <a:schemeClr val="tx2"/>
          </a:solidFill>
          <a:latin typeface="+mj-lt"/>
          <a:ea typeface="+mj-ea"/>
          <a:cs typeface="+mj-cs"/>
        </a:defRPr>
      </a:lvl1pPr>
      <a:lvl2pPr algn="ctr" rtl="0" fontAlgn="base">
        <a:lnSpc>
          <a:spcPct val="90000"/>
        </a:lnSpc>
        <a:spcBef>
          <a:spcPct val="0"/>
        </a:spcBef>
        <a:spcAft>
          <a:spcPct val="0"/>
        </a:spcAft>
        <a:defRPr sz="4400">
          <a:solidFill>
            <a:schemeClr val="tx2"/>
          </a:solidFill>
          <a:latin typeface="Verdana" pitchFamily="34" charset="0"/>
        </a:defRPr>
      </a:lvl2pPr>
      <a:lvl3pPr algn="ctr" rtl="0" fontAlgn="base">
        <a:lnSpc>
          <a:spcPct val="90000"/>
        </a:lnSpc>
        <a:spcBef>
          <a:spcPct val="0"/>
        </a:spcBef>
        <a:spcAft>
          <a:spcPct val="0"/>
        </a:spcAft>
        <a:defRPr sz="4400">
          <a:solidFill>
            <a:schemeClr val="tx2"/>
          </a:solidFill>
          <a:latin typeface="Verdana" pitchFamily="34" charset="0"/>
        </a:defRPr>
      </a:lvl3pPr>
      <a:lvl4pPr algn="ctr" rtl="0" fontAlgn="base">
        <a:lnSpc>
          <a:spcPct val="90000"/>
        </a:lnSpc>
        <a:spcBef>
          <a:spcPct val="0"/>
        </a:spcBef>
        <a:spcAft>
          <a:spcPct val="0"/>
        </a:spcAft>
        <a:defRPr sz="4400">
          <a:solidFill>
            <a:schemeClr val="tx2"/>
          </a:solidFill>
          <a:latin typeface="Verdana" pitchFamily="34" charset="0"/>
        </a:defRPr>
      </a:lvl4pPr>
      <a:lvl5pPr algn="ctr" rtl="0" fontAlgn="base">
        <a:lnSpc>
          <a:spcPct val="90000"/>
        </a:lnSpc>
        <a:spcBef>
          <a:spcPct val="0"/>
        </a:spcBef>
        <a:spcAft>
          <a:spcPct val="0"/>
        </a:spcAft>
        <a:defRPr sz="4400">
          <a:solidFill>
            <a:schemeClr val="tx2"/>
          </a:solidFill>
          <a:latin typeface="Verdana" pitchFamily="34" charset="0"/>
        </a:defRPr>
      </a:lvl5pPr>
      <a:lvl6pPr marL="457200" algn="ctr" rtl="0" fontAlgn="base">
        <a:lnSpc>
          <a:spcPct val="90000"/>
        </a:lnSpc>
        <a:spcBef>
          <a:spcPct val="0"/>
        </a:spcBef>
        <a:spcAft>
          <a:spcPct val="0"/>
        </a:spcAft>
        <a:defRPr sz="4400">
          <a:solidFill>
            <a:schemeClr val="tx2"/>
          </a:solidFill>
          <a:latin typeface="Verdana" pitchFamily="34" charset="0"/>
        </a:defRPr>
      </a:lvl6pPr>
      <a:lvl7pPr marL="914400" algn="ctr" rtl="0" fontAlgn="base">
        <a:lnSpc>
          <a:spcPct val="90000"/>
        </a:lnSpc>
        <a:spcBef>
          <a:spcPct val="0"/>
        </a:spcBef>
        <a:spcAft>
          <a:spcPct val="0"/>
        </a:spcAft>
        <a:defRPr sz="4400">
          <a:solidFill>
            <a:schemeClr val="tx2"/>
          </a:solidFill>
          <a:latin typeface="Verdana" pitchFamily="34" charset="0"/>
        </a:defRPr>
      </a:lvl7pPr>
      <a:lvl8pPr marL="1371600" algn="ctr" rtl="0" fontAlgn="base">
        <a:lnSpc>
          <a:spcPct val="90000"/>
        </a:lnSpc>
        <a:spcBef>
          <a:spcPct val="0"/>
        </a:spcBef>
        <a:spcAft>
          <a:spcPct val="0"/>
        </a:spcAft>
        <a:defRPr sz="4400">
          <a:solidFill>
            <a:schemeClr val="tx2"/>
          </a:solidFill>
          <a:latin typeface="Verdana" pitchFamily="34" charset="0"/>
        </a:defRPr>
      </a:lvl8pPr>
      <a:lvl9pPr marL="1828800" algn="ctr" rtl="0" fontAlgn="base">
        <a:lnSpc>
          <a:spcPct val="90000"/>
        </a:lnSpc>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85F0D0FC-5663-5348-8EE9-E220D2A58F2F}" type="datetimeFigureOut">
              <a:rPr lang="x-none" smtClean="0">
                <a:solidFill>
                  <a:prstClr val="black">
                    <a:tint val="75000"/>
                  </a:prstClr>
                </a:solidFill>
              </a:rPr>
              <a:pPr defTabSz="342900"/>
              <a:t>10/8/2021</a:t>
            </a:fld>
            <a:endParaRPr lang="x-none">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x-none">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CDE8339C-877E-AC4A-AC27-505AFD1BCC97}" type="slidenum">
              <a:rPr lang="x-none" smtClean="0"/>
              <a:pPr defTabSz="342900"/>
              <a:t>‹#›</a:t>
            </a:fld>
            <a:endParaRPr lang="x-none"/>
          </a:p>
        </p:txBody>
      </p:sp>
    </p:spTree>
    <p:extLst>
      <p:ext uri="{BB962C8B-B14F-4D97-AF65-F5344CB8AC3E}">
        <p14:creationId xmlns:p14="http://schemas.microsoft.com/office/powerpoint/2010/main" val="264079192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FA1BF-4A6A-45C3-B174-07469465F8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F7E487-D7C9-4FB9-9428-7CA38E6A5A3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BFB636-369F-400C-9FDE-1BE02B0C842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1C526D-0631-4AF9-959C-B09F806B5A28}" type="datetimeFigureOut">
              <a:rPr lang="en-US" smtClean="0">
                <a:solidFill>
                  <a:prstClr val="black">
                    <a:tint val="75000"/>
                  </a:prstClr>
                </a:solidFill>
              </a:rPr>
              <a:pPr/>
              <a:t>10/8/2021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B44793-A676-48B5-B153-D1D3FE395F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9DAD18-947D-46ED-920C-05D93ECAAA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947DF4-9C3C-4FEC-802D-0A223A723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3351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6F4F2DBA-93D0-4B5E-AEA5-8955F284A708}"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1716856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6F4F2DBA-93D0-4B5E-AEA5-8955F284A708}"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889998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6F4F2DBA-93D0-4B5E-AEA5-8955F284A708}"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11208421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4684FD63-1AF9-4F36-AA47-3D1A8CBFCC4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880820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3DA276D4-4E7F-4FBF-BA70-A9ABA062B5E9}" type="slidenum">
              <a:rPr lang="en-US" altLang="en-US">
                <a:latin typeface="Arial" panose="020B0604020202020204" pitchFamily="34" charset="0"/>
              </a:rPr>
              <a:pPr eaLnBrk="0" fontAlgn="base" hangingPunct="0">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150677952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AB9506BF-FAFE-4323-87FB-74DC96FEED2D}"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14047805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3888D4E6-35AD-4072-A764-9E8A410A14E4}"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47665959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805863" cy="6858000"/>
            <a:chOff x="0" y="0"/>
            <a:chExt cx="5547" cy="4320"/>
          </a:xfrm>
        </p:grpSpPr>
        <p:grpSp>
          <p:nvGrpSpPr>
            <p:cNvPr id="13315" name="Group 3"/>
            <p:cNvGrpSpPr>
              <a:grpSpLocks/>
            </p:cNvGrpSpPr>
            <p:nvPr userDrawn="1"/>
          </p:nvGrpSpPr>
          <p:grpSpPr bwMode="auto">
            <a:xfrm rot="-215207">
              <a:off x="3690" y="230"/>
              <a:ext cx="1858" cy="3629"/>
              <a:chOff x="3008" y="774"/>
              <a:chExt cx="1858" cy="3629"/>
            </a:xfrm>
          </p:grpSpPr>
          <p:sp>
            <p:nvSpPr>
              <p:cNvPr id="85" name="Freeform 4"/>
              <p:cNvSpPr>
                <a:spLocks/>
              </p:cNvSpPr>
              <p:nvPr userDrawn="1"/>
            </p:nvSpPr>
            <p:spPr bwMode="ltGray">
              <a:xfrm rot="12185230" flipV="1">
                <a:off x="3527" y="761"/>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6"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7" name="Freeform 6"/>
              <p:cNvSpPr>
                <a:spLocks/>
              </p:cNvSpPr>
              <p:nvPr userDrawn="1"/>
            </p:nvSpPr>
            <p:spPr bwMode="ltGray">
              <a:xfrm rot="12185230" flipV="1">
                <a:off x="3631" y="2150"/>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8" name="Freeform 7"/>
              <p:cNvSpPr>
                <a:spLocks/>
              </p:cNvSpPr>
              <p:nvPr userDrawn="1"/>
            </p:nvSpPr>
            <p:spPr bwMode="ltGray">
              <a:xfrm rot="12185230" flipV="1">
                <a:off x="3972" y="960"/>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89" name="Freeform 8"/>
              <p:cNvSpPr>
                <a:spLocks/>
              </p:cNvSpPr>
              <p:nvPr userDrawn="1"/>
            </p:nvSpPr>
            <p:spPr bwMode="ltGray">
              <a:xfrm rot="12185230" flipV="1">
                <a:off x="3834" y="219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90" name="Freeform 9"/>
              <p:cNvSpPr>
                <a:spLocks/>
              </p:cNvSpPr>
              <p:nvPr userDrawn="1"/>
            </p:nvSpPr>
            <p:spPr bwMode="ltGray">
              <a:xfrm rot="12185230" flipV="1">
                <a:off x="3886" y="1311"/>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91" name="Freeform 10"/>
              <p:cNvSpPr>
                <a:spLocks/>
              </p:cNvSpPr>
              <p:nvPr userDrawn="1"/>
            </p:nvSpPr>
            <p:spPr bwMode="ltGray">
              <a:xfrm rot="12185230" flipV="1">
                <a:off x="300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grpSp>
        <p:sp>
          <p:nvSpPr>
            <p:cNvPr id="52"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3"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4"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5"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6"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57"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grpSp>
          <p:nvGrpSpPr>
            <p:cNvPr id="13329" name="Group 17"/>
            <p:cNvGrpSpPr>
              <a:grpSpLocks/>
            </p:cNvGrpSpPr>
            <p:nvPr userDrawn="1"/>
          </p:nvGrpSpPr>
          <p:grpSpPr bwMode="auto">
            <a:xfrm rot="3220060">
              <a:off x="2636" y="751"/>
              <a:ext cx="569" cy="636"/>
              <a:chOff x="1727" y="866"/>
              <a:chExt cx="129" cy="157"/>
            </a:xfrm>
          </p:grpSpPr>
          <p:sp>
            <p:nvSpPr>
              <p:cNvPr id="82"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83"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84"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grpSp>
        <p:grpSp>
          <p:nvGrpSpPr>
            <p:cNvPr id="13333" name="Group 21"/>
            <p:cNvGrpSpPr>
              <a:grpSpLocks/>
            </p:cNvGrpSpPr>
            <p:nvPr userDrawn="1"/>
          </p:nvGrpSpPr>
          <p:grpSpPr bwMode="auto">
            <a:xfrm rot="-6691250">
              <a:off x="3639" y="121"/>
              <a:ext cx="356" cy="608"/>
              <a:chOff x="1731" y="866"/>
              <a:chExt cx="129" cy="157"/>
            </a:xfrm>
          </p:grpSpPr>
          <p:sp>
            <p:nvSpPr>
              <p:cNvPr id="79" name="Freeform 22"/>
              <p:cNvSpPr>
                <a:spLocks/>
              </p:cNvSpPr>
              <p:nvPr userDrawn="1"/>
            </p:nvSpPr>
            <p:spPr bwMode="ltGray">
              <a:xfrm>
                <a:off x="1735"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0" fontAlgn="base" hangingPunct="0">
                  <a:spcBef>
                    <a:spcPct val="0"/>
                  </a:spcBef>
                  <a:spcAft>
                    <a:spcPct val="0"/>
                  </a:spcAft>
                  <a:defRPr/>
                </a:pPr>
                <a:endParaRPr lang="en-US" b="1">
                  <a:solidFill>
                    <a:srgbClr val="006699"/>
                  </a:solidFill>
                </a:endParaRPr>
              </a:p>
            </p:txBody>
          </p:sp>
          <p:sp>
            <p:nvSpPr>
              <p:cNvPr id="80" name="Freeform 23"/>
              <p:cNvSpPr>
                <a:spLocks/>
              </p:cNvSpPr>
              <p:nvPr userDrawn="1"/>
            </p:nvSpPr>
            <p:spPr bwMode="ltGray">
              <a:xfrm>
                <a:off x="1792"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0" fontAlgn="base" hangingPunct="0">
                  <a:spcBef>
                    <a:spcPct val="0"/>
                  </a:spcBef>
                  <a:spcAft>
                    <a:spcPct val="0"/>
                  </a:spcAft>
                  <a:defRPr/>
                </a:pPr>
                <a:endParaRPr lang="en-US" b="1">
                  <a:solidFill>
                    <a:srgbClr val="006699"/>
                  </a:solidFill>
                </a:endParaRPr>
              </a:p>
            </p:txBody>
          </p:sp>
          <p:sp>
            <p:nvSpPr>
              <p:cNvPr id="81" name="Freeform 24"/>
              <p:cNvSpPr>
                <a:spLocks/>
              </p:cNvSpPr>
              <p:nvPr userDrawn="1"/>
            </p:nvSpPr>
            <p:spPr bwMode="ltGray">
              <a:xfrm>
                <a:off x="1775"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0" fontAlgn="base" hangingPunct="0">
                  <a:spcBef>
                    <a:spcPct val="0"/>
                  </a:spcBef>
                  <a:spcAft>
                    <a:spcPct val="0"/>
                  </a:spcAft>
                  <a:defRPr/>
                </a:pPr>
                <a:endParaRPr lang="en-US" b="1">
                  <a:solidFill>
                    <a:srgbClr val="006699"/>
                  </a:solidFill>
                </a:endParaRPr>
              </a:p>
            </p:txBody>
          </p:sp>
        </p:grpSp>
        <p:grpSp>
          <p:nvGrpSpPr>
            <p:cNvPr id="13337" name="Group 25"/>
            <p:cNvGrpSpPr>
              <a:grpSpLocks/>
            </p:cNvGrpSpPr>
            <p:nvPr userDrawn="1"/>
          </p:nvGrpSpPr>
          <p:grpSpPr bwMode="auto">
            <a:xfrm rot="8524840">
              <a:off x="677" y="3305"/>
              <a:ext cx="500" cy="500"/>
              <a:chOff x="1727" y="870"/>
              <a:chExt cx="129" cy="156"/>
            </a:xfrm>
          </p:grpSpPr>
          <p:sp>
            <p:nvSpPr>
              <p:cNvPr id="76" name="Freeform 26"/>
              <p:cNvSpPr>
                <a:spLocks/>
              </p:cNvSpPr>
              <p:nvPr userDrawn="1"/>
            </p:nvSpPr>
            <p:spPr bwMode="ltGray">
              <a:xfrm>
                <a:off x="1727" y="872"/>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7" name="Freeform 27"/>
              <p:cNvSpPr>
                <a:spLocks/>
              </p:cNvSpPr>
              <p:nvPr userDrawn="1"/>
            </p:nvSpPr>
            <p:spPr bwMode="ltGray">
              <a:xfrm>
                <a:off x="1786" y="899"/>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8" name="Freeform 28"/>
              <p:cNvSpPr>
                <a:spLocks/>
              </p:cNvSpPr>
              <p:nvPr userDrawn="1"/>
            </p:nvSpPr>
            <p:spPr bwMode="ltGray">
              <a:xfrm>
                <a:off x="1772" y="100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grpSp>
        <p:grpSp>
          <p:nvGrpSpPr>
            <p:cNvPr id="13341" name="Group 29"/>
            <p:cNvGrpSpPr>
              <a:grpSpLocks/>
            </p:cNvGrpSpPr>
            <p:nvPr userDrawn="1"/>
          </p:nvGrpSpPr>
          <p:grpSpPr bwMode="auto">
            <a:xfrm rot="4106450" flipH="1">
              <a:off x="404" y="264"/>
              <a:ext cx="708" cy="891"/>
              <a:chOff x="1727" y="866"/>
              <a:chExt cx="129" cy="157"/>
            </a:xfrm>
          </p:grpSpPr>
          <p:sp>
            <p:nvSpPr>
              <p:cNvPr id="73"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74"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sp>
            <p:nvSpPr>
              <p:cNvPr id="75"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defRPr/>
                </a:pPr>
                <a:endParaRPr lang="en-US" b="1">
                  <a:solidFill>
                    <a:srgbClr val="006699"/>
                  </a:solidFill>
                </a:endParaRPr>
              </a:p>
            </p:txBody>
          </p:sp>
        </p:grpSp>
        <p:grpSp>
          <p:nvGrpSpPr>
            <p:cNvPr id="13345" name="Group 33"/>
            <p:cNvGrpSpPr>
              <a:grpSpLocks/>
            </p:cNvGrpSpPr>
            <p:nvPr userDrawn="1"/>
          </p:nvGrpSpPr>
          <p:grpSpPr bwMode="auto">
            <a:xfrm rot="10015322" flipH="1">
              <a:off x="4622" y="2392"/>
              <a:ext cx="708" cy="891"/>
              <a:chOff x="1727" y="866"/>
              <a:chExt cx="129" cy="157"/>
            </a:xfrm>
          </p:grpSpPr>
          <p:sp>
            <p:nvSpPr>
              <p:cNvPr id="70"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1"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sp>
            <p:nvSpPr>
              <p:cNvPr id="72"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eaLnBrk="0" fontAlgn="base" hangingPunct="0">
                  <a:spcBef>
                    <a:spcPct val="0"/>
                  </a:spcBef>
                  <a:spcAft>
                    <a:spcPct val="0"/>
                  </a:spcAft>
                  <a:defRPr/>
                </a:pPr>
                <a:endParaRPr lang="en-US" b="1">
                  <a:solidFill>
                    <a:srgbClr val="006699"/>
                  </a:solidFill>
                </a:endParaRPr>
              </a:p>
            </p:txBody>
          </p:sp>
        </p:grpSp>
        <p:sp>
          <p:nvSpPr>
            <p:cNvPr id="63"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4"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5"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6"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7"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8"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en-US" b="1">
                <a:solidFill>
                  <a:srgbClr val="006699"/>
                </a:solidFill>
              </a:endParaRPr>
            </a:p>
          </p:txBody>
        </p:sp>
        <p:sp>
          <p:nvSpPr>
            <p:cNvPr id="69"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eaLnBrk="0" fontAlgn="base" hangingPunct="0">
                <a:spcBef>
                  <a:spcPct val="0"/>
                </a:spcBef>
                <a:spcAft>
                  <a:spcPct val="0"/>
                </a:spcAft>
                <a:defRPr/>
              </a:pPr>
              <a:endParaRPr lang="en-US" b="1">
                <a:solidFill>
                  <a:srgbClr val="006699"/>
                </a:solidFill>
              </a:endParaRPr>
            </a:p>
          </p:txBody>
        </p:sp>
      </p:grpSp>
      <p:sp>
        <p:nvSpPr>
          <p:cNvPr id="13356"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57"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6699"/>
              </a:solidFill>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6699"/>
              </a:solidFill>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fontAlgn="base">
              <a:spcBef>
                <a:spcPct val="0"/>
              </a:spcBef>
              <a:spcAft>
                <a:spcPct val="0"/>
              </a:spcAft>
              <a:defRPr/>
            </a:pPr>
            <a:fld id="{B6265765-ADAD-46E2-ACED-8036F8A78F5A}" type="slidenum">
              <a:rPr lang="en-US">
                <a:solidFill>
                  <a:srgbClr val="006699"/>
                </a:solidFill>
              </a:rPr>
              <a:pPr fontAlgn="base">
                <a:spcBef>
                  <a:spcPct val="0"/>
                </a:spcBef>
                <a:spcAft>
                  <a:spcPct val="0"/>
                </a:spcAft>
                <a:defRPr/>
              </a:pPr>
              <a:t>‹#›</a:t>
            </a:fld>
            <a:endParaRPr lang="en-US">
              <a:solidFill>
                <a:srgbClr val="006699"/>
              </a:solidFill>
            </a:endParaRPr>
          </a:p>
        </p:txBody>
      </p:sp>
    </p:spTree>
    <p:extLst>
      <p:ext uri="{BB962C8B-B14F-4D97-AF65-F5344CB8AC3E}">
        <p14:creationId xmlns:p14="http://schemas.microsoft.com/office/powerpoint/2010/main" val="10000397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fontAlgn="base">
        <a:lnSpc>
          <a:spcPct val="90000"/>
        </a:lnSpc>
        <a:spcBef>
          <a:spcPct val="0"/>
        </a:spcBef>
        <a:spcAft>
          <a:spcPct val="0"/>
        </a:spcAft>
        <a:defRPr sz="4400">
          <a:solidFill>
            <a:schemeClr val="tx2"/>
          </a:solidFill>
          <a:latin typeface="+mj-lt"/>
          <a:ea typeface="+mj-ea"/>
          <a:cs typeface="+mj-cs"/>
        </a:defRPr>
      </a:lvl1pPr>
      <a:lvl2pPr algn="ctr" rtl="0" fontAlgn="base">
        <a:lnSpc>
          <a:spcPct val="90000"/>
        </a:lnSpc>
        <a:spcBef>
          <a:spcPct val="0"/>
        </a:spcBef>
        <a:spcAft>
          <a:spcPct val="0"/>
        </a:spcAft>
        <a:defRPr sz="4400">
          <a:solidFill>
            <a:schemeClr val="tx2"/>
          </a:solidFill>
          <a:latin typeface="Verdana" pitchFamily="34" charset="0"/>
        </a:defRPr>
      </a:lvl2pPr>
      <a:lvl3pPr algn="ctr" rtl="0" fontAlgn="base">
        <a:lnSpc>
          <a:spcPct val="90000"/>
        </a:lnSpc>
        <a:spcBef>
          <a:spcPct val="0"/>
        </a:spcBef>
        <a:spcAft>
          <a:spcPct val="0"/>
        </a:spcAft>
        <a:defRPr sz="4400">
          <a:solidFill>
            <a:schemeClr val="tx2"/>
          </a:solidFill>
          <a:latin typeface="Verdana" pitchFamily="34" charset="0"/>
        </a:defRPr>
      </a:lvl3pPr>
      <a:lvl4pPr algn="ctr" rtl="0" fontAlgn="base">
        <a:lnSpc>
          <a:spcPct val="90000"/>
        </a:lnSpc>
        <a:spcBef>
          <a:spcPct val="0"/>
        </a:spcBef>
        <a:spcAft>
          <a:spcPct val="0"/>
        </a:spcAft>
        <a:defRPr sz="4400">
          <a:solidFill>
            <a:schemeClr val="tx2"/>
          </a:solidFill>
          <a:latin typeface="Verdana" pitchFamily="34" charset="0"/>
        </a:defRPr>
      </a:lvl4pPr>
      <a:lvl5pPr algn="ctr" rtl="0" fontAlgn="base">
        <a:lnSpc>
          <a:spcPct val="90000"/>
        </a:lnSpc>
        <a:spcBef>
          <a:spcPct val="0"/>
        </a:spcBef>
        <a:spcAft>
          <a:spcPct val="0"/>
        </a:spcAft>
        <a:defRPr sz="4400">
          <a:solidFill>
            <a:schemeClr val="tx2"/>
          </a:solidFill>
          <a:latin typeface="Verdana" pitchFamily="34" charset="0"/>
        </a:defRPr>
      </a:lvl5pPr>
      <a:lvl6pPr marL="457200" algn="ctr" rtl="0" fontAlgn="base">
        <a:lnSpc>
          <a:spcPct val="90000"/>
        </a:lnSpc>
        <a:spcBef>
          <a:spcPct val="0"/>
        </a:spcBef>
        <a:spcAft>
          <a:spcPct val="0"/>
        </a:spcAft>
        <a:defRPr sz="4400">
          <a:solidFill>
            <a:schemeClr val="tx2"/>
          </a:solidFill>
          <a:latin typeface="Verdana" pitchFamily="34" charset="0"/>
        </a:defRPr>
      </a:lvl6pPr>
      <a:lvl7pPr marL="914400" algn="ctr" rtl="0" fontAlgn="base">
        <a:lnSpc>
          <a:spcPct val="90000"/>
        </a:lnSpc>
        <a:spcBef>
          <a:spcPct val="0"/>
        </a:spcBef>
        <a:spcAft>
          <a:spcPct val="0"/>
        </a:spcAft>
        <a:defRPr sz="4400">
          <a:solidFill>
            <a:schemeClr val="tx2"/>
          </a:solidFill>
          <a:latin typeface="Verdana" pitchFamily="34" charset="0"/>
        </a:defRPr>
      </a:lvl7pPr>
      <a:lvl8pPr marL="1371600" algn="ctr" rtl="0" fontAlgn="base">
        <a:lnSpc>
          <a:spcPct val="90000"/>
        </a:lnSpc>
        <a:spcBef>
          <a:spcPct val="0"/>
        </a:spcBef>
        <a:spcAft>
          <a:spcPct val="0"/>
        </a:spcAft>
        <a:defRPr sz="4400">
          <a:solidFill>
            <a:schemeClr val="tx2"/>
          </a:solidFill>
          <a:latin typeface="Verdana" pitchFamily="34" charset="0"/>
        </a:defRPr>
      </a:lvl8pPr>
      <a:lvl9pPr marL="1828800" algn="ctr" rtl="0" fontAlgn="base">
        <a:lnSpc>
          <a:spcPct val="90000"/>
        </a:lnSpc>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2.pn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media12.wma"/><Relationship Id="rId7" Type="http://schemas.openxmlformats.org/officeDocument/2006/relationships/image" Target="../media/image10.jpeg"/><Relationship Id="rId12" Type="http://schemas.openxmlformats.org/officeDocument/2006/relationships/image" Target="../media/image2.png"/><Relationship Id="rId2" Type="http://schemas.microsoft.com/office/2007/relationships/media" Target="../media/media12.wma"/><Relationship Id="rId1" Type="http://schemas.openxmlformats.org/officeDocument/2006/relationships/tags" Target="../tags/tag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slide" Target="slide3.xml"/><Relationship Id="rId10" Type="http://schemas.openxmlformats.org/officeDocument/2006/relationships/image" Target="../media/image13.jpeg"/><Relationship Id="rId4" Type="http://schemas.openxmlformats.org/officeDocument/2006/relationships/slideLayout" Target="../slideLayouts/slideLayout102.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7" Type="http://schemas.openxmlformats.org/officeDocument/2006/relationships/image" Target="../media/image2.png"/><Relationship Id="rId2" Type="http://schemas.microsoft.com/office/2007/relationships/media" Target="../media/media14.wma"/><Relationship Id="rId1" Type="http://schemas.openxmlformats.org/officeDocument/2006/relationships/tags" Target="../tags/tag5.xml"/><Relationship Id="rId6" Type="http://schemas.openxmlformats.org/officeDocument/2006/relationships/image" Target="../media/image15.wmf"/><Relationship Id="rId5" Type="http://schemas.openxmlformats.org/officeDocument/2006/relationships/notesSlide" Target="../notesSlides/notesSlide1.xml"/><Relationship Id="rId4"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Vector | Hand drawn colorful science education background">
            <a:extLst>
              <a:ext uri="{FF2B5EF4-FFF2-40B4-BE49-F238E27FC236}">
                <a16:creationId xmlns:a16="http://schemas.microsoft.com/office/drawing/2014/main" xmlns="" id="{21521A84-29F5-4D2D-8642-C728FEB69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5919"/>
            <a:ext cx="9144000" cy="5144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416BCB6-3604-4C7E-8A74-8A31C5515AB8}"/>
              </a:ext>
            </a:extLst>
          </p:cNvPr>
          <p:cNvSpPr>
            <a:spLocks noGrp="1"/>
          </p:cNvSpPr>
          <p:nvPr>
            <p:ph type="ctrTitle"/>
          </p:nvPr>
        </p:nvSpPr>
        <p:spPr>
          <a:xfrm>
            <a:off x="620486" y="956231"/>
            <a:ext cx="8131628" cy="1574698"/>
          </a:xfrm>
        </p:spPr>
        <p:txBody>
          <a:bodyPr>
            <a:normAutofit/>
          </a:bodyPr>
          <a:lstStyle/>
          <a:p>
            <a:r>
              <a:rPr lang="en-US" b="1" dirty="0" smtClean="0">
                <a:solidFill>
                  <a:srgbClr val="C00000"/>
                </a:solidFill>
              </a:rPr>
              <a:t>NHỮNG NỘI DUNG </a:t>
            </a:r>
            <a:br>
              <a:rPr lang="en-US" b="1" dirty="0" smtClean="0">
                <a:solidFill>
                  <a:srgbClr val="C00000"/>
                </a:solidFill>
              </a:rPr>
            </a:br>
            <a:r>
              <a:rPr lang="en-US" b="1" dirty="0" smtClean="0">
                <a:solidFill>
                  <a:srgbClr val="C00000"/>
                </a:solidFill>
              </a:rPr>
              <a:t>CẦN CHUẨN </a:t>
            </a:r>
            <a:r>
              <a:rPr lang="en-US" b="1" dirty="0">
                <a:solidFill>
                  <a:srgbClr val="C00000"/>
                </a:solidFill>
              </a:rPr>
              <a:t>BỊ TRƯỚC TIẾT HỌC</a:t>
            </a:r>
          </a:p>
        </p:txBody>
      </p:sp>
      <p:sp>
        <p:nvSpPr>
          <p:cNvPr id="3" name="Subtitle 2">
            <a:extLst>
              <a:ext uri="{FF2B5EF4-FFF2-40B4-BE49-F238E27FC236}">
                <a16:creationId xmlns:a16="http://schemas.microsoft.com/office/drawing/2014/main" xmlns="" id="{66858DB5-0EE7-4FCB-81A9-90C0A7BA64D4}"/>
              </a:ext>
            </a:extLst>
          </p:cNvPr>
          <p:cNvSpPr>
            <a:spLocks noGrp="1"/>
          </p:cNvSpPr>
          <p:nvPr>
            <p:ph type="subTitle" idx="1"/>
          </p:nvPr>
        </p:nvSpPr>
        <p:spPr>
          <a:xfrm>
            <a:off x="1143000" y="2792187"/>
            <a:ext cx="6858000" cy="1229896"/>
          </a:xfrm>
        </p:spPr>
        <p:txBody>
          <a:bodyPr>
            <a:normAutofit fontScale="92500" lnSpcReduction="20000"/>
          </a:bodyPr>
          <a:lstStyle/>
          <a:p>
            <a:endParaRPr lang="vi-VN" sz="3000" b="1" u="sng" dirty="0">
              <a:solidFill>
                <a:srgbClr val="7030A0"/>
              </a:solidFill>
            </a:endParaRPr>
          </a:p>
          <a:p>
            <a:r>
              <a:rPr lang="en-US" sz="3000" b="1" u="sng" dirty="0">
                <a:solidFill>
                  <a:srgbClr val="7030A0"/>
                </a:solidFill>
              </a:rPr>
              <a:t>UNIT </a:t>
            </a:r>
            <a:r>
              <a:rPr lang="en-US" sz="3000" b="1" u="sng" dirty="0">
                <a:solidFill>
                  <a:srgbClr val="7030A0"/>
                </a:solidFill>
              </a:rPr>
              <a:t>5</a:t>
            </a:r>
            <a:r>
              <a:rPr lang="en-US" sz="3000" b="1" u="sng" dirty="0" smtClean="0">
                <a:solidFill>
                  <a:srgbClr val="7030A0"/>
                </a:solidFill>
              </a:rPr>
              <a:t>:</a:t>
            </a:r>
            <a:r>
              <a:rPr lang="en-US" sz="3000" b="1" dirty="0" smtClean="0">
                <a:solidFill>
                  <a:srgbClr val="7030A0"/>
                </a:solidFill>
              </a:rPr>
              <a:t> WORK AND PLAY</a:t>
            </a:r>
          </a:p>
          <a:p>
            <a:r>
              <a:rPr lang="en-US" sz="3000" b="1" dirty="0" smtClean="0">
                <a:solidFill>
                  <a:srgbClr val="7030A0"/>
                </a:solidFill>
              </a:rPr>
              <a:t>A1, 2, 4, 5</a:t>
            </a:r>
            <a:endParaRPr lang="en-US" sz="3000" b="1" dirty="0">
              <a:solidFill>
                <a:srgbClr val="7030A0"/>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47125" y="6461125"/>
            <a:ext cx="244475" cy="244475"/>
          </a:xfrm>
          <a:prstGeom prst="rect">
            <a:avLst/>
          </a:prstGeom>
        </p:spPr>
      </p:pic>
    </p:spTree>
    <p:custDataLst>
      <p:tags r:id="rId1"/>
    </p:custDataLst>
    <p:extLst>
      <p:ext uri="{BB962C8B-B14F-4D97-AF65-F5344CB8AC3E}">
        <p14:creationId xmlns:p14="http://schemas.microsoft.com/office/powerpoint/2010/main" val="346844354"/>
      </p:ext>
    </p:extLst>
  </p:cSld>
  <p:clrMapOvr>
    <a:masterClrMapping/>
  </p:clrMapOvr>
  <mc:AlternateContent xmlns:mc="http://schemas.openxmlformats.org/markup-compatibility/2006">
    <mc:Choice xmlns:p14="http://schemas.microsoft.com/office/powerpoint/2010/main" Requires="p14">
      <p:transition spd="slow" p14:dur="2000" advTm="20941"/>
    </mc:Choice>
    <mc:Fallback>
      <p:transition spd="slow" advTm="20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0" y="0"/>
            <a:ext cx="5843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4000" b="1">
                <a:solidFill>
                  <a:srgbClr val="FF0000"/>
                </a:solidFill>
              </a:rPr>
              <a:t> Answer the questions.</a:t>
            </a:r>
            <a:r>
              <a:rPr lang="en-US" altLang="en-US">
                <a:solidFill>
                  <a:srgbClr val="000000"/>
                </a:solidFill>
              </a:rPr>
              <a:t> </a:t>
            </a:r>
          </a:p>
        </p:txBody>
      </p:sp>
      <p:sp>
        <p:nvSpPr>
          <p:cNvPr id="57347" name="Text Box 5"/>
          <p:cNvSpPr txBox="1">
            <a:spLocks noChangeArrowheads="1"/>
          </p:cNvSpPr>
          <p:nvPr/>
        </p:nvSpPr>
        <p:spPr bwMode="auto">
          <a:xfrm>
            <a:off x="0" y="685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FF0000"/>
                </a:solidFill>
              </a:rPr>
              <a:t>a. </a:t>
            </a:r>
            <a:r>
              <a:rPr lang="en-US" altLang="en-US" sz="3600" b="1">
                <a:solidFill>
                  <a:srgbClr val="000000"/>
                </a:solidFill>
              </a:rPr>
              <a:t>Which subject does Ba like best?</a:t>
            </a:r>
          </a:p>
        </p:txBody>
      </p:sp>
      <p:sp>
        <p:nvSpPr>
          <p:cNvPr id="57348" name="Text Box 6"/>
          <p:cNvSpPr txBox="1">
            <a:spLocks noChangeArrowheads="1"/>
          </p:cNvSpPr>
          <p:nvPr/>
        </p:nvSpPr>
        <p:spPr bwMode="auto">
          <a:xfrm>
            <a:off x="0" y="16002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FF0000"/>
                </a:solidFill>
              </a:rPr>
              <a:t>b. </a:t>
            </a:r>
            <a:r>
              <a:rPr lang="en-US" altLang="en-US" sz="3600" b="1">
                <a:solidFill>
                  <a:srgbClr val="000000"/>
                </a:solidFill>
              </a:rPr>
              <a:t>Does Ba like other subjects at school? Write the sentence that tells you this.</a:t>
            </a:r>
          </a:p>
        </p:txBody>
      </p:sp>
      <p:sp>
        <p:nvSpPr>
          <p:cNvPr id="57349" name="Text Box 7"/>
          <p:cNvSpPr txBox="1">
            <a:spLocks noChangeArrowheads="1"/>
          </p:cNvSpPr>
          <p:nvPr/>
        </p:nvSpPr>
        <p:spPr bwMode="auto">
          <a:xfrm>
            <a:off x="0" y="3048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FF0000"/>
                </a:solidFill>
              </a:rPr>
              <a:t>c. </a:t>
            </a:r>
            <a:r>
              <a:rPr lang="en-US" altLang="en-US" sz="3600" b="1">
                <a:solidFill>
                  <a:srgbClr val="000000"/>
                </a:solidFill>
              </a:rPr>
              <a:t>What does he learn to do in  Electronics?</a:t>
            </a:r>
          </a:p>
        </p:txBody>
      </p:sp>
      <p:sp>
        <p:nvSpPr>
          <p:cNvPr id="57350" name="Text Box 6"/>
          <p:cNvSpPr txBox="1">
            <a:spLocks noChangeArrowheads="1"/>
          </p:cNvSpPr>
          <p:nvPr/>
        </p:nvSpPr>
        <p:spPr bwMode="auto">
          <a:xfrm>
            <a:off x="0" y="44196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600" b="1">
                <a:solidFill>
                  <a:srgbClr val="FF0000"/>
                </a:solidFill>
              </a:rPr>
              <a:t>d. </a:t>
            </a:r>
            <a:r>
              <a:rPr lang="en-US" altLang="en-US" sz="3600" b="1">
                <a:solidFill>
                  <a:srgbClr val="000000"/>
                </a:solidFill>
              </a:rPr>
              <a:t>How does this subject help Ba?</a:t>
            </a:r>
          </a:p>
        </p:txBody>
      </p:sp>
      <p:sp>
        <p:nvSpPr>
          <p:cNvPr id="57351" name="Text Box 14"/>
          <p:cNvSpPr txBox="1">
            <a:spLocks noChangeArrowheads="1"/>
          </p:cNvSpPr>
          <p:nvPr/>
        </p:nvSpPr>
        <p:spPr bwMode="auto">
          <a:xfrm>
            <a:off x="0" y="5392738"/>
            <a:ext cx="9144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FF0000"/>
                </a:solidFill>
              </a:rPr>
              <a:t>e. </a:t>
            </a:r>
            <a:r>
              <a:rPr lang="en-US" altLang="en-US" sz="3600" b="1">
                <a:solidFill>
                  <a:srgbClr val="000000"/>
                </a:solidFill>
              </a:rPr>
              <a:t>Is Ba good at drawing? </a:t>
            </a:r>
          </a:p>
          <a:p>
            <a:pPr fontAlgn="base">
              <a:spcBef>
                <a:spcPct val="50000"/>
              </a:spcBef>
              <a:spcAft>
                <a:spcPct val="0"/>
              </a:spcAft>
            </a:pPr>
            <a:r>
              <a:rPr lang="en-US" altLang="en-US" sz="3600" b="1">
                <a:solidFill>
                  <a:srgbClr val="000000"/>
                </a:solidFill>
              </a:rPr>
              <a:t>Write the sentence that tells you this</a:t>
            </a:r>
            <a:r>
              <a:rPr lang="en-US" altLang="en-US" sz="3600">
                <a:solidFill>
                  <a:srgbClr val="000000"/>
                </a:solidFill>
              </a:rPr>
              <a: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2341438523"/>
      </p:ext>
    </p:extLst>
  </p:cSld>
  <p:clrMapOvr>
    <a:masterClrMapping/>
  </p:clrMapOvr>
  <mc:AlternateContent xmlns:mc="http://schemas.openxmlformats.org/markup-compatibility/2006">
    <mc:Choice xmlns:p14="http://schemas.microsoft.com/office/powerpoint/2010/main" Requires="p14">
      <p:transition spd="slow" p14:dur="2000" advTm="5252"/>
    </mc:Choice>
    <mc:Fallback>
      <p:transition spd="slow" advTm="525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OINSET2"/>
          <p:cNvPicPr>
            <a:picLocks noChangeAspect="1" noChangeArrowheads="1"/>
          </p:cNvPicPr>
          <p:nvPr/>
        </p:nvPicPr>
        <p:blipFill>
          <a:blip r:embed="rId4"/>
          <a:srcRect/>
          <a:stretch>
            <a:fillRect/>
          </a:stretch>
        </p:blipFill>
        <p:spPr bwMode="auto">
          <a:xfrm>
            <a:off x="0" y="0"/>
            <a:ext cx="1619250" cy="1989138"/>
          </a:xfrm>
          <a:prstGeom prst="rect">
            <a:avLst/>
          </a:prstGeom>
          <a:noFill/>
          <a:ln w="9525">
            <a:noFill/>
            <a:miter lim="800000"/>
            <a:headEnd/>
            <a:tailEnd/>
          </a:ln>
        </p:spPr>
      </p:pic>
      <p:pic>
        <p:nvPicPr>
          <p:cNvPr id="3" name="Picture 7" descr="POINSET2"/>
          <p:cNvPicPr>
            <a:picLocks noChangeAspect="1" noChangeArrowheads="1"/>
          </p:cNvPicPr>
          <p:nvPr/>
        </p:nvPicPr>
        <p:blipFill>
          <a:blip r:embed="rId4"/>
          <a:srcRect/>
          <a:stretch>
            <a:fillRect/>
          </a:stretch>
        </p:blipFill>
        <p:spPr bwMode="auto">
          <a:xfrm rot="5400000">
            <a:off x="7327503" y="240903"/>
            <a:ext cx="2057400" cy="1575594"/>
          </a:xfrm>
          <a:prstGeom prst="rect">
            <a:avLst/>
          </a:prstGeom>
          <a:noFill/>
          <a:ln w="9525">
            <a:noFill/>
            <a:miter lim="800000"/>
            <a:headEnd/>
            <a:tailEnd/>
          </a:ln>
        </p:spPr>
      </p:pic>
      <p:pic>
        <p:nvPicPr>
          <p:cNvPr id="4" name="Picture 7" descr="POINSET2"/>
          <p:cNvPicPr>
            <a:picLocks noChangeAspect="1" noChangeArrowheads="1"/>
          </p:cNvPicPr>
          <p:nvPr/>
        </p:nvPicPr>
        <p:blipFill>
          <a:blip r:embed="rId4"/>
          <a:srcRect/>
          <a:stretch>
            <a:fillRect/>
          </a:stretch>
        </p:blipFill>
        <p:spPr bwMode="auto">
          <a:xfrm rot="10800000">
            <a:off x="7524750" y="4868861"/>
            <a:ext cx="1619250" cy="1989138"/>
          </a:xfrm>
          <a:prstGeom prst="rect">
            <a:avLst/>
          </a:prstGeom>
          <a:noFill/>
          <a:ln w="9525">
            <a:noFill/>
            <a:miter lim="800000"/>
            <a:headEnd/>
            <a:tailEnd/>
          </a:ln>
        </p:spPr>
      </p:pic>
      <p:pic>
        <p:nvPicPr>
          <p:cNvPr id="5" name="Picture 7" descr="POINSET2"/>
          <p:cNvPicPr>
            <a:picLocks noChangeAspect="1" noChangeArrowheads="1"/>
          </p:cNvPicPr>
          <p:nvPr/>
        </p:nvPicPr>
        <p:blipFill>
          <a:blip r:embed="rId4"/>
          <a:srcRect/>
          <a:stretch>
            <a:fillRect/>
          </a:stretch>
        </p:blipFill>
        <p:spPr bwMode="auto">
          <a:xfrm rot="16200000">
            <a:off x="-148254" y="5033346"/>
            <a:ext cx="1981200" cy="1668108"/>
          </a:xfrm>
          <a:prstGeom prst="rect">
            <a:avLst/>
          </a:prstGeom>
          <a:noFill/>
          <a:ln w="9525">
            <a:noFill/>
            <a:miter lim="800000"/>
            <a:headEnd/>
            <a:tailEnd/>
          </a:ln>
        </p:spPr>
      </p:pic>
      <p:sp>
        <p:nvSpPr>
          <p:cNvPr id="6" name="Rectangle 5"/>
          <p:cNvSpPr/>
          <p:nvPr/>
        </p:nvSpPr>
        <p:spPr>
          <a:xfrm>
            <a:off x="299784" y="5274"/>
            <a:ext cx="8091055" cy="2144177"/>
          </a:xfrm>
          <a:prstGeom prst="rect">
            <a:avLst/>
          </a:prstGeom>
        </p:spPr>
        <p:txBody>
          <a:bodyPr wrap="square">
            <a:spAutoFit/>
          </a:bodyPr>
          <a:lstStyle/>
          <a:p>
            <a:pPr algn="ctr">
              <a:lnSpc>
                <a:spcPts val="4000"/>
              </a:lnSpc>
            </a:pPr>
            <a:r>
              <a:rPr lang="vi-VN" sz="2800" b="1" smtClean="0">
                <a:solidFill>
                  <a:srgbClr val="FF3300"/>
                </a:solidFill>
                <a:latin typeface="Times New Roman" pitchFamily="18" charset="0"/>
                <a:cs typeface="Times New Roman" pitchFamily="18" charset="0"/>
              </a:rPr>
              <a:t>HƯỚNG </a:t>
            </a:r>
            <a:r>
              <a:rPr lang="vi-VN" sz="2800" b="1" dirty="0">
                <a:solidFill>
                  <a:srgbClr val="FF3300"/>
                </a:solidFill>
                <a:latin typeface="Times New Roman" pitchFamily="18" charset="0"/>
                <a:cs typeface="Times New Roman" pitchFamily="18" charset="0"/>
              </a:rPr>
              <a:t>DẪN CHUẨN  </a:t>
            </a:r>
            <a:r>
              <a:rPr lang="vi-VN" sz="2800" b="1" dirty="0" smtClean="0">
                <a:solidFill>
                  <a:srgbClr val="FF3300"/>
                </a:solidFill>
                <a:latin typeface="Times New Roman" pitchFamily="18" charset="0"/>
                <a:cs typeface="Times New Roman" pitchFamily="18" charset="0"/>
              </a:rPr>
              <a:t>BỊ </a:t>
            </a:r>
            <a:endParaRPr lang="en-US" sz="2800" b="1" dirty="0">
              <a:solidFill>
                <a:srgbClr val="FF3300"/>
              </a:solidFill>
              <a:latin typeface="Times New Roman" pitchFamily="18" charset="0"/>
              <a:cs typeface="Times New Roman" pitchFamily="18" charset="0"/>
            </a:endParaRPr>
          </a:p>
          <a:p>
            <a:pPr algn="ctr">
              <a:lnSpc>
                <a:spcPts val="4000"/>
              </a:lnSpc>
            </a:pPr>
            <a:r>
              <a:rPr lang="vi-VN" sz="2800" b="1" dirty="0" smtClean="0">
                <a:solidFill>
                  <a:srgbClr val="FF3300"/>
                </a:solidFill>
                <a:latin typeface="Times New Roman" pitchFamily="18" charset="0"/>
                <a:cs typeface="Times New Roman" pitchFamily="18" charset="0"/>
              </a:rPr>
              <a:t>UNIT </a:t>
            </a:r>
            <a:r>
              <a:rPr lang="en-US" sz="2800" b="1" dirty="0">
                <a:solidFill>
                  <a:srgbClr val="FF3300"/>
                </a:solidFill>
                <a:latin typeface="Times New Roman" pitchFamily="18" charset="0"/>
                <a:cs typeface="Times New Roman" pitchFamily="18" charset="0"/>
              </a:rPr>
              <a:t>5</a:t>
            </a:r>
            <a:r>
              <a:rPr lang="vi-VN" sz="2800" b="1" dirty="0">
                <a:solidFill>
                  <a:srgbClr val="FF3300"/>
                </a:solidFill>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 : WORK AND PLAY </a:t>
            </a:r>
            <a:endParaRPr lang="en-US" sz="2800" b="1" dirty="0" smtClean="0">
              <a:solidFill>
                <a:srgbClr val="FF3300"/>
              </a:solidFill>
              <a:latin typeface="Times New Roman" pitchFamily="18" charset="0"/>
              <a:cs typeface="Times New Roman" pitchFamily="18" charset="0"/>
            </a:endParaRPr>
          </a:p>
          <a:p>
            <a:pPr algn="ctr">
              <a:lnSpc>
                <a:spcPts val="4000"/>
              </a:lnSpc>
            </a:pPr>
            <a:r>
              <a:rPr lang="en-US" sz="2800" b="1" dirty="0" smtClean="0">
                <a:solidFill>
                  <a:srgbClr val="FF3300"/>
                </a:solidFill>
                <a:latin typeface="Times New Roman" pitchFamily="18" charset="0"/>
                <a:cs typeface="Times New Roman" pitchFamily="18" charset="0"/>
              </a:rPr>
              <a:t>SECTION A: In class  (A 4,5)</a:t>
            </a:r>
          </a:p>
          <a:p>
            <a:pPr algn="ctr">
              <a:lnSpc>
                <a:spcPts val="4000"/>
              </a:lnSpc>
            </a:pP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Trang</a:t>
            </a:r>
            <a:r>
              <a:rPr lang="en-US" sz="2800" b="1" dirty="0" smtClean="0">
                <a:solidFill>
                  <a:prstClr val="black"/>
                </a:solidFill>
                <a:latin typeface="Times New Roman" pitchFamily="18" charset="0"/>
                <a:cs typeface="Times New Roman" pitchFamily="18" charset="0"/>
              </a:rPr>
              <a:t> : 54, 55)</a:t>
            </a:r>
            <a:endParaRPr lang="en-US" sz="2800" b="1" dirty="0">
              <a:solidFill>
                <a:prstClr val="black"/>
              </a:solidFill>
              <a:latin typeface="Times New Roman" pitchFamily="18" charset="0"/>
              <a:cs typeface="Times New Roman" pitchFamily="18" charset="0"/>
            </a:endParaRPr>
          </a:p>
        </p:txBody>
      </p:sp>
      <p:sp>
        <p:nvSpPr>
          <p:cNvPr id="8" name="TextBox 7"/>
          <p:cNvSpPr txBox="1"/>
          <p:nvPr/>
        </p:nvSpPr>
        <p:spPr>
          <a:xfrm>
            <a:off x="402382" y="2057400"/>
            <a:ext cx="8534400" cy="3693319"/>
          </a:xfrm>
          <a:prstGeom prst="rect">
            <a:avLst/>
          </a:prstGeom>
          <a:noFill/>
        </p:spPr>
        <p:txBody>
          <a:bodyPr wrap="square" rtlCol="0">
            <a:spAutoFit/>
          </a:bodyPr>
          <a:lstStyle/>
          <a:p>
            <a:endParaRPr lang="en-US" dirty="0" smtClean="0">
              <a:solidFill>
                <a:prstClr val="black"/>
              </a:solidFill>
            </a:endParaRPr>
          </a:p>
          <a:p>
            <a:pPr marL="342900" indent="-342900">
              <a:buFontTx/>
              <a:buAutoNum type="arabicPeriod"/>
            </a:pPr>
            <a:r>
              <a:rPr lang="en-US" sz="2400" b="1" dirty="0" err="1" smtClean="0">
                <a:solidFill>
                  <a:prstClr val="black"/>
                </a:solidFill>
                <a:latin typeface="Times New Roman" pitchFamily="18" charset="0"/>
                <a:cs typeface="Times New Roman" pitchFamily="18" charset="0"/>
              </a:rPr>
              <a:t>Chuẩn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bị</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cho</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phần</a:t>
            </a:r>
            <a:r>
              <a:rPr lang="en-US" sz="2400" b="1" dirty="0" smtClean="0">
                <a:solidFill>
                  <a:prstClr val="black"/>
                </a:solidFill>
                <a:latin typeface="Times New Roman" pitchFamily="18" charset="0"/>
                <a:cs typeface="Times New Roman" pitchFamily="18" charset="0"/>
              </a:rPr>
              <a:t> A4/</a:t>
            </a:r>
            <a:r>
              <a:rPr lang="en-US" sz="2400" b="1" dirty="0" err="1" smtClean="0">
                <a:solidFill>
                  <a:prstClr val="black"/>
                </a:solidFill>
                <a:latin typeface="Times New Roman" pitchFamily="18" charset="0"/>
                <a:cs typeface="Times New Roman" pitchFamily="18" charset="0"/>
              </a:rPr>
              <a:t>trang</a:t>
            </a:r>
            <a:r>
              <a:rPr lang="en-US" sz="2400" b="1" dirty="0" smtClean="0">
                <a:solidFill>
                  <a:prstClr val="black"/>
                </a:solidFill>
                <a:latin typeface="Times New Roman" pitchFamily="18" charset="0"/>
                <a:cs typeface="Times New Roman" pitchFamily="18" charset="0"/>
              </a:rPr>
              <a:t> 54. Listen.</a:t>
            </a:r>
          </a:p>
          <a:p>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   </a:t>
            </a:r>
            <a:r>
              <a:rPr lang="en-US" sz="2400" b="1" dirty="0" err="1" smtClean="0">
                <a:solidFill>
                  <a:prstClr val="black"/>
                </a:solidFill>
                <a:latin typeface="Times New Roman" pitchFamily="18" charset="0"/>
                <a:cs typeface="Times New Roman" pitchFamily="18" charset="0"/>
              </a:rPr>
              <a:t>Ôn</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môn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học</a:t>
            </a:r>
            <a:r>
              <a:rPr lang="en-US" sz="2400" b="1" dirty="0" smtClean="0">
                <a:solidFill>
                  <a:prstClr val="black"/>
                </a:solidFill>
                <a:latin typeface="Times New Roman" panose="02020603050405020304" pitchFamily="18" charset="0"/>
                <a:cs typeface="Times New Roman" panose="02020603050405020304" pitchFamily="18" charset="0"/>
              </a:rPr>
              <a:t>.</a:t>
            </a:r>
          </a:p>
          <a:p>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vi-VN"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Nh</a:t>
            </a:r>
            <a:r>
              <a:rPr lang="vi-VN" sz="2400" b="1" dirty="0" smtClean="0">
                <a:solidFill>
                  <a:prstClr val="black"/>
                </a:solidFill>
                <a:latin typeface="Times New Roman" panose="02020603050405020304" pitchFamily="18" charset="0"/>
                <a:cs typeface="Times New Roman" panose="02020603050405020304" pitchFamily="18" charset="0"/>
              </a:rPr>
              <a:t>ìn tranh đoán tên môn học.</a:t>
            </a:r>
            <a:endParaRPr lang="en-US" sz="2400" b="1"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Times New Roman" panose="02020603050405020304" pitchFamily="18" charset="0"/>
                <a:cs typeface="Times New Roman" panose="02020603050405020304" pitchFamily="18" charset="0"/>
              </a:rPr>
              <a:t>2. </a:t>
            </a:r>
            <a:r>
              <a:rPr lang="en-US" sz="2400" b="1">
                <a:solidFill>
                  <a:prstClr val="black"/>
                </a:solidFill>
                <a:latin typeface="Times New Roman" panose="02020603050405020304" pitchFamily="18" charset="0"/>
                <a:cs typeface="Times New Roman" panose="02020603050405020304" pitchFamily="18" charset="0"/>
              </a:rPr>
              <a:t>P</a:t>
            </a:r>
            <a:r>
              <a:rPr lang="en-US" sz="2400" b="1" smtClean="0">
                <a:solidFill>
                  <a:prstClr val="black"/>
                </a:solidFill>
                <a:latin typeface="Times New Roman" panose="02020603050405020304" pitchFamily="18" charset="0"/>
                <a:cs typeface="Times New Roman" panose="02020603050405020304" pitchFamily="18" charset="0"/>
              </a:rPr>
              <a:t>hần</a:t>
            </a:r>
            <a:r>
              <a:rPr lang="en-US" sz="2400" b="1" dirty="0" smtClean="0">
                <a:solidFill>
                  <a:prstClr val="black"/>
                </a:solidFill>
                <a:latin typeface="Times New Roman" panose="02020603050405020304" pitchFamily="18" charset="0"/>
                <a:cs typeface="Times New Roman" panose="02020603050405020304" pitchFamily="18" charset="0"/>
              </a:rPr>
              <a:t> A</a:t>
            </a:r>
            <a:r>
              <a:rPr lang="vi-VN" sz="2400" b="1" dirty="0" smtClean="0">
                <a:solidFill>
                  <a:prstClr val="black"/>
                </a:solidFill>
                <a:latin typeface="Times New Roman" panose="02020603050405020304" pitchFamily="18" charset="0"/>
                <a:cs typeface="Times New Roman" panose="02020603050405020304" pitchFamily="18" charset="0"/>
              </a:rPr>
              <a:t>5/ trang 55</a:t>
            </a:r>
            <a:r>
              <a:rPr lang="en-US" sz="2400" b="1" dirty="0" smtClean="0">
                <a:solidFill>
                  <a:prstClr val="black"/>
                </a:solidFill>
                <a:latin typeface="Times New Roman" panose="02020603050405020304" pitchFamily="18" charset="0"/>
                <a:cs typeface="Times New Roman" panose="02020603050405020304" pitchFamily="18" charset="0"/>
              </a:rPr>
              <a:t>. Read. </a:t>
            </a:r>
          </a:p>
          <a:p>
            <a:pPr marL="800100" lvl="1" indent="-342900">
              <a:buFontTx/>
              <a:buChar char="-"/>
            </a:pPr>
            <a:r>
              <a:rPr lang="en-US" sz="2400" b="1" dirty="0" err="1" smtClean="0">
                <a:solidFill>
                  <a:prstClr val="black"/>
                </a:solidFill>
                <a:latin typeface="Times New Roman" pitchFamily="18" charset="0"/>
                <a:cs typeface="Times New Roman" pitchFamily="18" charset="0"/>
              </a:rPr>
              <a:t>Luyện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đọc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bài</a:t>
            </a:r>
            <a:r>
              <a:rPr lang="en-US" sz="2400" b="1" dirty="0" smtClean="0">
                <a:solidFill>
                  <a:prstClr val="black"/>
                </a:solidFill>
                <a:latin typeface="Times New Roman" pitchFamily="18" charset="0"/>
                <a:cs typeface="Times New Roman" pitchFamily="18" charset="0"/>
              </a:rPr>
              <a:t> (Read)</a:t>
            </a:r>
            <a:endParaRPr lang="en-US" sz="2400" b="1" dirty="0">
              <a:solidFill>
                <a:prstClr val="black"/>
              </a:solidFill>
              <a:latin typeface="Times New Roman" pitchFamily="18" charset="0"/>
              <a:cs typeface="Times New Roman" pitchFamily="18" charset="0"/>
            </a:endParaRPr>
          </a:p>
          <a:p>
            <a:pPr marL="800100" lvl="1" indent="-342900">
              <a:buFontTx/>
              <a:buChar char="-"/>
            </a:pPr>
            <a:r>
              <a:rPr lang="en-US" sz="2400" b="1" dirty="0" err="1" smtClean="0">
                <a:solidFill>
                  <a:prstClr val="black"/>
                </a:solidFill>
                <a:latin typeface="Times New Roman" panose="02020603050405020304" pitchFamily="18" charset="0"/>
                <a:cs typeface="Times New Roman" panose="02020603050405020304" pitchFamily="18" charset="0"/>
              </a:rPr>
              <a:t>Tự</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dịch sẵn các từ </a:t>
            </a:r>
            <a:r>
              <a:rPr lang="en-US" sz="2400" b="1" dirty="0" err="1">
                <a:solidFill>
                  <a:prstClr val="black"/>
                </a:solidFill>
                <a:latin typeface="Times New Roman" panose="02020603050405020304" pitchFamily="18" charset="0"/>
                <a:cs typeface="Times New Roman" panose="02020603050405020304" pitchFamily="18" charset="0"/>
              </a:rPr>
              <a:t>vựng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 technology, </a:t>
            </a:r>
            <a:r>
              <a:rPr lang="en-US" sz="2400" b="1" dirty="0">
                <a:solidFill>
                  <a:prstClr val="black"/>
                </a:solidFill>
                <a:latin typeface="Times New Roman" panose="02020603050405020304" pitchFamily="18" charset="0"/>
                <a:cs typeface="Times New Roman" panose="02020603050405020304" pitchFamily="18" charset="0"/>
              </a:rPr>
              <a:t>author, event, </a:t>
            </a:r>
            <a:r>
              <a:rPr lang="en-US" sz="2400" b="1" dirty="0" smtClean="0">
                <a:solidFill>
                  <a:prstClr val="black"/>
                </a:solidFill>
                <a:latin typeface="Times New Roman" panose="02020603050405020304" pitchFamily="18" charset="0"/>
                <a:cs typeface="Times New Roman" panose="02020603050405020304" pitchFamily="18" charset="0"/>
              </a:rPr>
              <a:t>essay. </a:t>
            </a:r>
          </a:p>
          <a:p>
            <a:pPr marL="800100" lvl="1" indent="-342900">
              <a:buFontTx/>
              <a:buChar char="-"/>
            </a:pPr>
            <a:r>
              <a:rPr lang="en-US" sz="2400" b="1" dirty="0" err="1" smtClean="0">
                <a:solidFill>
                  <a:prstClr val="black"/>
                </a:solidFill>
                <a:latin typeface="Times New Roman" panose="02020603050405020304" pitchFamily="18" charset="0"/>
                <a:cs typeface="Times New Roman" panose="02020603050405020304" pitchFamily="18" charset="0"/>
              </a:rPr>
              <a:t>Ôn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thì</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hiện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đơn</a:t>
            </a:r>
            <a:r>
              <a:rPr lang="en-US" sz="2400" b="1" dirty="0" smtClean="0">
                <a:solidFill>
                  <a:prstClr val="black"/>
                </a:solidFill>
                <a:latin typeface="Times New Roman" panose="02020603050405020304" pitchFamily="18" charset="0"/>
                <a:cs typeface="Times New Roman" panose="02020603050405020304" pitchFamily="18" charset="0"/>
              </a:rPr>
              <a:t>( Present simple tense)</a:t>
            </a:r>
          </a:p>
          <a:p>
            <a:pPr marL="800100" lvl="1" indent="-342900">
              <a:buFontTx/>
              <a:buChar char="-"/>
            </a:pPr>
            <a:r>
              <a:rPr lang="en-US" sz="2400" b="1" dirty="0" err="1" smtClean="0">
                <a:solidFill>
                  <a:prstClr val="black"/>
                </a:solidFill>
                <a:latin typeface="Times New Roman" panose="02020603050405020304" pitchFamily="18" charset="0"/>
                <a:cs typeface="Times New Roman" panose="02020603050405020304" pitchFamily="18" charset="0"/>
              </a:rPr>
              <a:t>Chuẩn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bị</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bài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viết</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dirty="0">
                <a:solidFill>
                  <a:srgbClr val="0000CC"/>
                </a:solidFill>
                <a:latin typeface="Times New Roman" pitchFamily="18" charset="0"/>
              </a:rPr>
              <a:t>Write about the subjects you learn at school</a:t>
            </a:r>
            <a:r>
              <a:rPr lang="en-US" sz="2400" b="1" dirty="0" smtClean="0">
                <a:solidFill>
                  <a:srgbClr val="0000CC"/>
                </a:solidFill>
                <a:latin typeface="Times New Roman"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42912" y="5640536"/>
            <a:ext cx="822563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SÁCH GIÁO KHOA TIẾNG ANH 7-CHƯƠNG TRÌNH CŨ</a:t>
            </a:r>
            <a:endParaRPr lang="en-US" sz="2400" b="1" dirty="0">
              <a:solidFill>
                <a:srgbClr val="FF0000"/>
              </a:solidFill>
              <a:latin typeface="Times New Roman" pitchFamily="18" charset="0"/>
              <a:cs typeface="Times New Roman" pitchFamily="18"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1032411248"/>
      </p:ext>
    </p:extLst>
  </p:cSld>
  <p:clrMapOvr>
    <a:masterClrMapping/>
  </p:clrMapOvr>
  <mc:AlternateContent xmlns:mc="http://schemas.openxmlformats.org/markup-compatibility/2006">
    <mc:Choice xmlns:p14="http://schemas.microsoft.com/office/powerpoint/2010/main" Requires="p14">
      <p:transition spd="slow" p14:dur="2000" advTm="37511"/>
    </mc:Choice>
    <mc:Fallback>
      <p:transition spd="slow" advTm="37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WordArt 3"/>
          <p:cNvSpPr>
            <a:spLocks noChangeArrowheads="1" noChangeShapeType="1" noTextEdit="1"/>
          </p:cNvSpPr>
          <p:nvPr/>
        </p:nvSpPr>
        <p:spPr bwMode="auto">
          <a:xfrm rot="383339">
            <a:off x="228600" y="0"/>
            <a:ext cx="1600200" cy="547688"/>
          </a:xfrm>
          <a:prstGeom prst="rect">
            <a:avLst/>
          </a:prstGeom>
        </p:spPr>
        <p:txBody>
          <a:bodyPr wrap="none" fromWordArt="1">
            <a:prstTxWarp prst="textSlantUp">
              <a:avLst>
                <a:gd name="adj" fmla="val 32056"/>
              </a:avLst>
            </a:prstTxWarp>
          </a:bodyPr>
          <a:lstStyle/>
          <a:p>
            <a:pPr algn="ctr" eaLnBrk="0" fontAlgn="base" hangingPunct="0">
              <a:spcBef>
                <a:spcPct val="0"/>
              </a:spcBef>
              <a:spcAft>
                <a:spcPct val="0"/>
              </a:spcAft>
            </a:pP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3080" name="Text Box 9">
            <a:hlinkClick r:id="rId5" action="ppaction://hlinksldjump"/>
          </p:cNvPr>
          <p:cNvSpPr txBox="1">
            <a:spLocks noChangeArrowheads="1"/>
          </p:cNvSpPr>
          <p:nvPr/>
        </p:nvSpPr>
        <p:spPr bwMode="auto">
          <a:xfrm>
            <a:off x="165100" y="685800"/>
            <a:ext cx="8834438" cy="4572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400" b="1" dirty="0">
                <a:solidFill>
                  <a:srgbClr val="FFFFFF"/>
                </a:solidFill>
                <a:effectLst>
                  <a:outerShdw blurRad="38100" dist="38100" dir="2700000" algn="tl">
                    <a:srgbClr val="000000"/>
                  </a:outerShdw>
                </a:effectLst>
              </a:rPr>
              <a:t>A4. Listen. Then write the correct  letters next to the names.</a:t>
            </a:r>
          </a:p>
        </p:txBody>
      </p:sp>
      <p:pic>
        <p:nvPicPr>
          <p:cNvPr id="246789" name="Picture 5" descr="UNIT5_59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1219200"/>
            <a:ext cx="1752600" cy="2057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0" name="Picture 6" descr="UNIT5_59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1371600"/>
            <a:ext cx="2057400" cy="1752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1" name="Picture 7" descr="UNIT5_59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572000"/>
            <a:ext cx="3657600" cy="20431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2" name="Picture 8" descr="UNIT5_59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1447800"/>
            <a:ext cx="1676400" cy="2133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3" name="Picture 9" descr="UNIT5_59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4114800"/>
            <a:ext cx="1828800" cy="1828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4" name="Picture 10" descr="UNIT5_59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5600" y="3962400"/>
            <a:ext cx="2228850" cy="1981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46795" name="Rectangle 11"/>
          <p:cNvSpPr>
            <a:spLocks noChangeArrowheads="1"/>
          </p:cNvSpPr>
          <p:nvPr/>
        </p:nvSpPr>
        <p:spPr bwMode="auto">
          <a:xfrm>
            <a:off x="762000" y="35052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a:solidFill>
                  <a:srgbClr val="006699"/>
                </a:solidFill>
                <a:latin typeface="Arial" charset="0"/>
              </a:rPr>
              <a:t>a</a:t>
            </a:r>
          </a:p>
        </p:txBody>
      </p:sp>
      <p:sp>
        <p:nvSpPr>
          <p:cNvPr id="246796" name="Rectangle 12"/>
          <p:cNvSpPr>
            <a:spLocks noChangeArrowheads="1"/>
          </p:cNvSpPr>
          <p:nvPr/>
        </p:nvSpPr>
        <p:spPr bwMode="auto">
          <a:xfrm>
            <a:off x="4114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a:solidFill>
                  <a:srgbClr val="006699"/>
                </a:solidFill>
                <a:latin typeface="Arial" charset="0"/>
              </a:rPr>
              <a:t>b</a:t>
            </a:r>
          </a:p>
        </p:txBody>
      </p:sp>
      <p:sp>
        <p:nvSpPr>
          <p:cNvPr id="246797" name="Rectangle 13"/>
          <p:cNvSpPr>
            <a:spLocks noChangeArrowheads="1"/>
          </p:cNvSpPr>
          <p:nvPr/>
        </p:nvSpPr>
        <p:spPr bwMode="auto">
          <a:xfrm>
            <a:off x="7086600" y="30480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a:solidFill>
                  <a:srgbClr val="006699"/>
                </a:solidFill>
                <a:latin typeface="Arial" charset="0"/>
              </a:rPr>
              <a:t>c</a:t>
            </a:r>
          </a:p>
        </p:txBody>
      </p:sp>
      <p:sp>
        <p:nvSpPr>
          <p:cNvPr id="246798" name="Rectangle 14"/>
          <p:cNvSpPr>
            <a:spLocks noChangeArrowheads="1"/>
          </p:cNvSpPr>
          <p:nvPr/>
        </p:nvSpPr>
        <p:spPr bwMode="auto">
          <a:xfrm>
            <a:off x="1066800" y="5867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a:solidFill>
                  <a:srgbClr val="006699"/>
                </a:solidFill>
                <a:latin typeface="Arial" charset="0"/>
              </a:rPr>
              <a:t>d</a:t>
            </a:r>
          </a:p>
        </p:txBody>
      </p:sp>
      <p:sp>
        <p:nvSpPr>
          <p:cNvPr id="246799" name="Rectangle 15"/>
          <p:cNvSpPr>
            <a:spLocks noChangeArrowheads="1"/>
          </p:cNvSpPr>
          <p:nvPr/>
        </p:nvSpPr>
        <p:spPr bwMode="auto">
          <a:xfrm>
            <a:off x="7696200" y="594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a:solidFill>
                  <a:srgbClr val="006699"/>
                </a:solidFill>
                <a:latin typeface="Arial" charset="0"/>
              </a:rPr>
              <a:t>e</a:t>
            </a:r>
          </a:p>
        </p:txBody>
      </p:sp>
      <p:sp>
        <p:nvSpPr>
          <p:cNvPr id="246800" name="WordArt 3"/>
          <p:cNvSpPr>
            <a:spLocks noChangeArrowheads="1" noChangeShapeType="1" noTextEdit="1"/>
          </p:cNvSpPr>
          <p:nvPr/>
        </p:nvSpPr>
        <p:spPr bwMode="auto">
          <a:xfrm rot="428059">
            <a:off x="2971800" y="6362700"/>
            <a:ext cx="1068388" cy="495300"/>
          </a:xfrm>
          <a:prstGeom prst="rect">
            <a:avLst/>
          </a:prstGeom>
        </p:spPr>
        <p:txBody>
          <a:bodyPr wrap="none" fromWordArt="1">
            <a:prstTxWarp prst="textSlantUp">
              <a:avLst>
                <a:gd name="adj" fmla="val 32056"/>
              </a:avLst>
            </a:prstTxWarp>
          </a:bodyPr>
          <a:lstStyle/>
          <a:p>
            <a:pPr algn="ctr" eaLnBrk="0" fontAlgn="base" hangingPunct="0">
              <a:spcBef>
                <a:spcPct val="0"/>
              </a:spcBef>
              <a:spcAft>
                <a:spcPct val="0"/>
              </a:spcAft>
            </a:pPr>
            <a:r>
              <a:rPr lang="en-US" sz="2400" b="1">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rPr>
              <a:t>Ba</a:t>
            </a:r>
          </a:p>
        </p:txBody>
      </p:sp>
      <p:sp>
        <p:nvSpPr>
          <p:cNvPr id="246801" name="WordArt 3"/>
          <p:cNvSpPr>
            <a:spLocks noChangeArrowheads="1" noChangeShapeType="1" noTextEdit="1"/>
          </p:cNvSpPr>
          <p:nvPr/>
        </p:nvSpPr>
        <p:spPr bwMode="auto">
          <a:xfrm rot="428059">
            <a:off x="5105400" y="6286500"/>
            <a:ext cx="1370013" cy="571500"/>
          </a:xfrm>
          <a:prstGeom prst="rect">
            <a:avLst/>
          </a:prstGeom>
        </p:spPr>
        <p:txBody>
          <a:bodyPr wrap="none" fromWordArt="1">
            <a:prstTxWarp prst="textSlantUp">
              <a:avLst>
                <a:gd name="adj" fmla="val 32056"/>
              </a:avLst>
            </a:prstTxWarp>
          </a:bodyPr>
          <a:lstStyle/>
          <a:p>
            <a:pPr algn="ctr" eaLnBrk="0" fontAlgn="base" hangingPunct="0">
              <a:spcBef>
                <a:spcPct val="0"/>
              </a:spcBef>
              <a:spcAft>
                <a:spcPct val="0"/>
              </a:spcAft>
            </a:pPr>
            <a:r>
              <a:rPr lang="en-US" sz="2400" b="1">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rPr>
              <a:t>Hoa</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747125" y="6461125"/>
            <a:ext cx="244475" cy="244475"/>
          </a:xfrm>
          <a:prstGeom prst="rect">
            <a:avLst/>
          </a:prstGeom>
        </p:spPr>
      </p:pic>
    </p:spTree>
    <p:custDataLst>
      <p:tags r:id="rId1"/>
    </p:custDataLst>
    <p:extLst>
      <p:ext uri="{BB962C8B-B14F-4D97-AF65-F5344CB8AC3E}">
        <p14:creationId xmlns:p14="http://schemas.microsoft.com/office/powerpoint/2010/main" val="4101464989"/>
      </p:ext>
    </p:extLst>
  </p:cSld>
  <p:clrMapOvr>
    <a:masterClrMapping/>
  </p:clrMapOvr>
  <p:transition advTm="201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3080"/>
                                        </p:tgtEl>
                                        <p:attrNameLst>
                                          <p:attrName>style.visibility</p:attrName>
                                        </p:attrNameLst>
                                      </p:cBhvr>
                                      <p:to>
                                        <p:strVal val="visible"/>
                                      </p:to>
                                    </p:set>
                                    <p:anim calcmode="lin" valueType="num">
                                      <p:cBhvr>
                                        <p:cTn id="11"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14" dur="1000" fill="hold"/>
                                        <p:tgtEl>
                                          <p:spTgt spid="308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0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6791"/>
                                        </p:tgtEl>
                                        <p:attrNameLst>
                                          <p:attrName>style.visibility</p:attrName>
                                        </p:attrNameLst>
                                      </p:cBhvr>
                                      <p:to>
                                        <p:strVal val="visible"/>
                                      </p:to>
                                    </p:set>
                                  </p:childTnLst>
                                </p:cTn>
                              </p:par>
                              <p:par>
                                <p:cTn id="23" presetID="3" presetClass="entr" presetSubtype="0" fill="hold" grpId="0" nodeType="withEffect">
                                  <p:stCondLst>
                                    <p:cond delay="0"/>
                                  </p:stCondLst>
                                  <p:childTnLst>
                                    <p:set>
                                      <p:cBhvr>
                                        <p:cTn id="24" dur="1" fill="hold">
                                          <p:stCondLst>
                                            <p:cond delay="0"/>
                                          </p:stCondLst>
                                        </p:cTn>
                                        <p:tgtEl>
                                          <p:spTgt spid="246800"/>
                                        </p:tgtEl>
                                        <p:attrNameLst>
                                          <p:attrName>style.visibility</p:attrName>
                                        </p:attrNameLst>
                                      </p:cBhvr>
                                      <p:to>
                                        <p:strVal val="visible"/>
                                      </p:to>
                                    </p:set>
                                  </p:childTnLst>
                                </p:cTn>
                              </p:par>
                              <p:par>
                                <p:cTn id="25" presetID="3" presetClass="entr" presetSubtype="0" fill="hold" grpId="0" nodeType="withEffect">
                                  <p:stCondLst>
                                    <p:cond delay="0"/>
                                  </p:stCondLst>
                                  <p:childTnLst>
                                    <p:set>
                                      <p:cBhvr>
                                        <p:cTn id="26" dur="1" fill="hold">
                                          <p:stCondLst>
                                            <p:cond delay="0"/>
                                          </p:stCondLst>
                                        </p:cTn>
                                        <p:tgtEl>
                                          <p:spTgt spid="2468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67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67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67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679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67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67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67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67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67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2"/>
                </p:tgtEl>
              </p:cMediaNode>
            </p:audio>
          </p:childTnLst>
        </p:cTn>
      </p:par>
    </p:tnLst>
    <p:bldLst>
      <p:bldP spid="3080" grpId="0" animBg="1"/>
      <p:bldP spid="246795" grpId="0" animBg="1"/>
      <p:bldP spid="246796" grpId="0" animBg="1"/>
      <p:bldP spid="246797" grpId="0" animBg="1"/>
      <p:bldP spid="246798" grpId="0" animBg="1"/>
      <p:bldP spid="246799" grpId="0" animBg="1"/>
      <p:bldP spid="246800" grpId="0" animBg="1"/>
      <p:bldP spid="2468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3"/>
          <p:cNvSpPr>
            <a:spLocks noChangeArrowheads="1" noChangeShapeType="1" noTextEdit="1"/>
          </p:cNvSpPr>
          <p:nvPr/>
        </p:nvSpPr>
        <p:spPr bwMode="auto">
          <a:xfrm>
            <a:off x="381000" y="304800"/>
            <a:ext cx="1905000" cy="685800"/>
          </a:xfrm>
          <a:prstGeom prst="rect">
            <a:avLst/>
          </a:prstGeom>
        </p:spPr>
        <p:txBody>
          <a:bodyPr wrap="none" fromWordArt="1">
            <a:prstTxWarp prst="textSlantUp">
              <a:avLst>
                <a:gd name="adj" fmla="val 32056"/>
              </a:avLst>
            </a:prstTxWarp>
          </a:bodyPr>
          <a:lstStyle/>
          <a:p>
            <a:pPr algn="ctr" eaLnBrk="0" fontAlgn="base" hangingPunct="0">
              <a:spcBef>
                <a:spcPct val="0"/>
              </a:spcBef>
              <a:spcAft>
                <a:spcPct val="0"/>
              </a:spcAft>
            </a:pP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152579" name="WordArt 4"/>
          <p:cNvSpPr>
            <a:spLocks noChangeArrowheads="1" noChangeShapeType="1" noTextEdit="1"/>
          </p:cNvSpPr>
          <p:nvPr/>
        </p:nvSpPr>
        <p:spPr bwMode="auto">
          <a:xfrm>
            <a:off x="2819400" y="533400"/>
            <a:ext cx="5638800" cy="457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i="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VnArial"/>
              </a:rPr>
              <a:t>Work and play</a:t>
            </a:r>
          </a:p>
        </p:txBody>
      </p:sp>
      <p:sp>
        <p:nvSpPr>
          <p:cNvPr id="14341" name="Text Box 5"/>
          <p:cNvSpPr txBox="1">
            <a:spLocks noChangeArrowheads="1"/>
          </p:cNvSpPr>
          <p:nvPr/>
        </p:nvSpPr>
        <p:spPr bwMode="auto">
          <a:xfrm>
            <a:off x="381000" y="1066800"/>
            <a:ext cx="1652588" cy="3968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b="1" u="sng">
                <a:solidFill>
                  <a:srgbClr val="0000FF"/>
                </a:solidFill>
                <a:effectLst>
                  <a:outerShdw blurRad="38100" dist="38100" dir="2700000" algn="tl">
                    <a:srgbClr val="C0C0C0"/>
                  </a:outerShdw>
                </a:effectLst>
                <a:latin typeface="Arial" charset="0"/>
              </a:rPr>
              <a:t>SECTION A</a:t>
            </a:r>
            <a:r>
              <a:rPr lang="en-US" sz="2000" b="1">
                <a:solidFill>
                  <a:srgbClr val="0000FF"/>
                </a:solidFill>
                <a:effectLst>
                  <a:outerShdw blurRad="38100" dist="38100" dir="2700000" algn="tl">
                    <a:srgbClr val="C0C0C0"/>
                  </a:outerShdw>
                </a:effectLst>
                <a:latin typeface="Arial" charset="0"/>
              </a:rPr>
              <a:t>:</a:t>
            </a:r>
          </a:p>
        </p:txBody>
      </p:sp>
      <p:sp>
        <p:nvSpPr>
          <p:cNvPr id="14342" name="Text Box 6"/>
          <p:cNvSpPr txBox="1">
            <a:spLocks noChangeArrowheads="1"/>
          </p:cNvSpPr>
          <p:nvPr/>
        </p:nvSpPr>
        <p:spPr bwMode="auto">
          <a:xfrm>
            <a:off x="2057400" y="990600"/>
            <a:ext cx="1776413" cy="457200"/>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400" b="1">
                <a:solidFill>
                  <a:srgbClr val="006699"/>
                </a:solidFill>
                <a:effectLst>
                  <a:outerShdw blurRad="38100" dist="38100" dir="2700000" algn="tl">
                    <a:srgbClr val="C0C0C0"/>
                  </a:outerShdw>
                </a:effectLst>
                <a:latin typeface="Arial Black" pitchFamily="34" charset="0"/>
              </a:rPr>
              <a:t>IN CLASS</a:t>
            </a:r>
          </a:p>
        </p:txBody>
      </p:sp>
      <p:sp>
        <p:nvSpPr>
          <p:cNvPr id="6151" name="Text Box 9">
            <a:hlinkClick r:id="rId5" action="ppaction://hlinksldjump"/>
          </p:cNvPr>
          <p:cNvSpPr txBox="1">
            <a:spLocks noChangeArrowheads="1"/>
          </p:cNvSpPr>
          <p:nvPr/>
        </p:nvSpPr>
        <p:spPr bwMode="auto">
          <a:xfrm>
            <a:off x="4419600" y="1143000"/>
            <a:ext cx="19304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3200" b="1">
                <a:solidFill>
                  <a:srgbClr val="006600"/>
                </a:solidFill>
                <a:effectLst>
                  <a:outerShdw blurRad="38100" dist="38100" dir="2700000" algn="tl">
                    <a:srgbClr val="C0C0C0"/>
                  </a:outerShdw>
                </a:effectLst>
              </a:rPr>
              <a:t>A5. Read</a:t>
            </a:r>
          </a:p>
        </p:txBody>
      </p:sp>
      <p:sp>
        <p:nvSpPr>
          <p:cNvPr id="6153" name="Text Box 9"/>
          <p:cNvSpPr txBox="1">
            <a:spLocks noChangeArrowheads="1"/>
          </p:cNvSpPr>
          <p:nvPr/>
        </p:nvSpPr>
        <p:spPr bwMode="auto">
          <a:xfrm>
            <a:off x="914400" y="2799546"/>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800" b="1" dirty="0" smtClean="0">
                <a:solidFill>
                  <a:srgbClr val="0000FF"/>
                </a:solidFill>
                <a:latin typeface="Times New Roman" pitchFamily="18" charset="0"/>
                <a:cs typeface="Times New Roman" pitchFamily="18" charset="0"/>
              </a:rPr>
              <a:t>essay</a:t>
            </a:r>
            <a:r>
              <a:rPr lang="en-US" sz="2800" dirty="0">
                <a:solidFill>
                  <a:srgbClr val="000000"/>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/ˈ</a:t>
            </a:r>
            <a:r>
              <a:rPr lang="en-US" sz="2800" b="1" dirty="0" err="1">
                <a:solidFill>
                  <a:srgbClr val="000000"/>
                </a:solidFill>
                <a:latin typeface="Times New Roman" pitchFamily="18" charset="0"/>
                <a:cs typeface="Times New Roman" pitchFamily="18" charset="0"/>
              </a:rPr>
              <a:t>es.eɪ</a:t>
            </a:r>
            <a:r>
              <a:rPr lang="en-US" sz="2800" b="1" dirty="0">
                <a:solidFill>
                  <a:srgbClr val="000000"/>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văn</a:t>
            </a:r>
            <a:endParaRPr lang="en-US" sz="2800" dirty="0">
              <a:solidFill>
                <a:srgbClr val="0000FF"/>
              </a:solidFill>
              <a:latin typeface="Times New Roman" pitchFamily="18" charset="0"/>
              <a:cs typeface="Times New Roman" pitchFamily="18" charset="0"/>
            </a:endParaRPr>
          </a:p>
        </p:txBody>
      </p:sp>
      <p:sp>
        <p:nvSpPr>
          <p:cNvPr id="152586" name="Text Box 12"/>
          <p:cNvSpPr txBox="1">
            <a:spLocks noChangeArrowheads="1"/>
          </p:cNvSpPr>
          <p:nvPr/>
        </p:nvSpPr>
        <p:spPr bwMode="auto">
          <a:xfrm>
            <a:off x="838200" y="2209800"/>
            <a:ext cx="2758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vi-VN" sz="2800" u="sng" dirty="0" smtClean="0">
                <a:solidFill>
                  <a:srgbClr val="FF0000"/>
                </a:solidFill>
                <a:latin typeface="Arial Black" pitchFamily="34" charset="0"/>
              </a:rPr>
              <a:t>I. </a:t>
            </a:r>
            <a:r>
              <a:rPr lang="en-US" sz="2800" u="sng" dirty="0" smtClean="0">
                <a:solidFill>
                  <a:srgbClr val="FF0000"/>
                </a:solidFill>
                <a:latin typeface="Arial Black" pitchFamily="34" charset="0"/>
              </a:rPr>
              <a:t>New </a:t>
            </a:r>
            <a:r>
              <a:rPr lang="en-US" sz="2800" u="sng" dirty="0">
                <a:solidFill>
                  <a:srgbClr val="FF0000"/>
                </a:solidFill>
                <a:latin typeface="Arial Black" pitchFamily="34" charset="0"/>
              </a:rPr>
              <a:t>words</a:t>
            </a:r>
          </a:p>
        </p:txBody>
      </p:sp>
      <p:sp>
        <p:nvSpPr>
          <p:cNvPr id="3" name="TextBox 16"/>
          <p:cNvSpPr txBox="1">
            <a:spLocks noChangeArrowheads="1"/>
          </p:cNvSpPr>
          <p:nvPr/>
        </p:nvSpPr>
        <p:spPr bwMode="auto">
          <a:xfrm>
            <a:off x="16002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sz="2400" b="1">
              <a:solidFill>
                <a:srgbClr val="FF0000"/>
              </a:solidFill>
              <a:latin typeface="Ipa-samd Uclphon1 SILDoulosL" pitchFamily="2" charset="2"/>
            </a:endParaRPr>
          </a:p>
        </p:txBody>
      </p:sp>
      <p:sp>
        <p:nvSpPr>
          <p:cNvPr id="11" name="Text Box 11"/>
          <p:cNvSpPr txBox="1">
            <a:spLocks noChangeArrowheads="1"/>
          </p:cNvSpPr>
          <p:nvPr/>
        </p:nvSpPr>
        <p:spPr bwMode="auto">
          <a:xfrm>
            <a:off x="929539" y="3396390"/>
            <a:ext cx="543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smtClean="0">
                <a:solidFill>
                  <a:srgbClr val="0000FF"/>
                </a:solidFill>
                <a:latin typeface="Times New Roman" pitchFamily="18" charset="0"/>
                <a:cs typeface="Times New Roman" pitchFamily="18" charset="0"/>
              </a:rPr>
              <a:t>event</a:t>
            </a:r>
            <a:r>
              <a:rPr lang="en-US" sz="2800" b="0" i="0" dirty="0" smtClean="0">
                <a:solidFill>
                  <a:srgbClr val="000000"/>
                </a:solidFill>
                <a:effectLst/>
                <a:latin typeface="Times New Roman" pitchFamily="18" charset="0"/>
                <a:cs typeface="Times New Roman" pitchFamily="18" charset="0"/>
              </a:rPr>
              <a:t>/</a:t>
            </a:r>
            <a:r>
              <a:rPr lang="en-US" sz="2800" b="0" i="0" dirty="0" err="1" smtClean="0">
                <a:solidFill>
                  <a:srgbClr val="000000"/>
                </a:solidFill>
                <a:effectLst/>
                <a:latin typeface="Times New Roman" pitchFamily="18" charset="0"/>
                <a:cs typeface="Times New Roman" pitchFamily="18" charset="0"/>
              </a:rPr>
              <a:t>ɪˈvɛnt</a:t>
            </a:r>
            <a:r>
              <a:rPr lang="en-US" sz="2800" b="0" i="0" dirty="0" smtClean="0">
                <a:solidFill>
                  <a:srgbClr val="000000"/>
                </a:solidFill>
                <a:effectLst/>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endParaRPr lang="en-US" sz="2800" dirty="0">
              <a:solidFill>
                <a:srgbClr val="0000FF"/>
              </a:solidFill>
              <a:latin typeface="Times New Roman" pitchFamily="18" charset="0"/>
              <a:cs typeface="Times New Roman" pitchFamily="18" charset="0"/>
            </a:endParaRPr>
          </a:p>
        </p:txBody>
      </p:sp>
      <p:sp>
        <p:nvSpPr>
          <p:cNvPr id="12" name="Text Box 11"/>
          <p:cNvSpPr txBox="1">
            <a:spLocks noChangeArrowheads="1"/>
          </p:cNvSpPr>
          <p:nvPr/>
        </p:nvSpPr>
        <p:spPr bwMode="auto">
          <a:xfrm>
            <a:off x="962340" y="3952220"/>
            <a:ext cx="5429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a:solidFill>
                  <a:srgbClr val="0000FF"/>
                </a:solidFill>
                <a:latin typeface="Times New Roman" pitchFamily="18" charset="0"/>
                <a:cs typeface="Times New Roman" pitchFamily="18" charset="0"/>
              </a:rPr>
              <a:t>author</a:t>
            </a:r>
            <a:r>
              <a:rPr lang="en-US" sz="2800" dirty="0">
                <a:solidFill>
                  <a:srgbClr val="0000FF"/>
                </a:solidFill>
                <a:latin typeface="Times New Roman" pitchFamily="18" charset="0"/>
                <a:cs typeface="Times New Roman" pitchFamily="18" charset="0"/>
              </a:rPr>
              <a:t> </a:t>
            </a:r>
            <a:r>
              <a:rPr lang="en-US" sz="2800" b="1" dirty="0">
                <a:solidFill>
                  <a:srgbClr val="1D2A57"/>
                </a:solidFill>
                <a:latin typeface="Times New Roman" pitchFamily="18" charset="0"/>
                <a:cs typeface="Times New Roman" pitchFamily="18" charset="0"/>
              </a:rPr>
              <a:t>/ˈɔː.</a:t>
            </a:r>
            <a:r>
              <a:rPr lang="el-GR" sz="2800" b="1" dirty="0">
                <a:solidFill>
                  <a:srgbClr val="1D2A57"/>
                </a:solidFill>
                <a:latin typeface="Times New Roman" pitchFamily="18" charset="0"/>
                <a:cs typeface="Times New Roman" pitchFamily="18" charset="0"/>
              </a:rPr>
              <a:t>θ</a:t>
            </a:r>
            <a:r>
              <a:rPr lang="en-US" sz="2800" b="1" dirty="0" err="1">
                <a:solidFill>
                  <a:srgbClr val="1D2A57"/>
                </a:solidFill>
                <a:latin typeface="Times New Roman" pitchFamily="18" charset="0"/>
                <a:cs typeface="Times New Roman" pitchFamily="18" charset="0"/>
              </a:rPr>
              <a:t>ər</a:t>
            </a:r>
            <a:r>
              <a:rPr lang="en-US" sz="2800" b="1" dirty="0">
                <a:solidFill>
                  <a:srgbClr val="1D2A57"/>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a:t>
            </a:r>
            <a:endParaRPr lang="en-US" sz="2800" dirty="0">
              <a:solidFill>
                <a:srgbClr val="0000FF"/>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47125" y="6461125"/>
            <a:ext cx="244475" cy="244475"/>
          </a:xfrm>
          <a:prstGeom prst="rect">
            <a:avLst/>
          </a:prstGeom>
        </p:spPr>
      </p:pic>
    </p:spTree>
    <p:custDataLst>
      <p:tags r:id="rId1"/>
    </p:custDataLst>
    <p:extLst>
      <p:ext uri="{BB962C8B-B14F-4D97-AF65-F5344CB8AC3E}">
        <p14:creationId xmlns:p14="http://schemas.microsoft.com/office/powerpoint/2010/main" val="3423660695"/>
      </p:ext>
    </p:extLst>
  </p:cSld>
  <p:clrMapOvr>
    <a:masterClrMapping/>
  </p:clrMapOvr>
  <p:transition advTm="147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52586"/>
                                        </p:tgtEl>
                                        <p:attrNameLst>
                                          <p:attrName>style.visibility</p:attrName>
                                        </p:attrNameLst>
                                      </p:cBhvr>
                                      <p:to>
                                        <p:strVal val="visible"/>
                                      </p:to>
                                    </p:set>
                                    <p:anim calcmode="lin" valueType="num">
                                      <p:cBhvr>
                                        <p:cTn id="11" dur="500" fill="hold"/>
                                        <p:tgtEl>
                                          <p:spTgt spid="152586"/>
                                        </p:tgtEl>
                                        <p:attrNameLst>
                                          <p:attrName>ppt_w</p:attrName>
                                        </p:attrNameLst>
                                      </p:cBhvr>
                                      <p:tavLst>
                                        <p:tav tm="0">
                                          <p:val>
                                            <p:fltVal val="0"/>
                                          </p:val>
                                        </p:tav>
                                        <p:tav tm="100000">
                                          <p:val>
                                            <p:strVal val="#ppt_w"/>
                                          </p:val>
                                        </p:tav>
                                      </p:tavLst>
                                    </p:anim>
                                    <p:anim calcmode="lin" valueType="num">
                                      <p:cBhvr>
                                        <p:cTn id="12" dur="500" fill="hold"/>
                                        <p:tgtEl>
                                          <p:spTgt spid="15258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fade">
                                      <p:cBhvr>
                                        <p:cTn id="17" dur="500"/>
                                        <p:tgtEl>
                                          <p:spTgt spid="615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6153" grpId="0"/>
      <p:bldP spid="152586" grpId="0"/>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4803" name="Rectangle 3"/>
          <p:cNvSpPr>
            <a:spLocks noGrp="1" noChangeArrowheads="1"/>
          </p:cNvSpPr>
          <p:nvPr>
            <p:ph type="body" sz="half" idx="1"/>
          </p:nvPr>
        </p:nvSpPr>
        <p:spPr>
          <a:xfrm>
            <a:off x="384833" y="1371600"/>
            <a:ext cx="8305800" cy="4495800"/>
          </a:xfrm>
        </p:spPr>
        <p:txBody>
          <a:bodyPr/>
          <a:lstStyle/>
          <a:p>
            <a:pPr>
              <a:lnSpc>
                <a:spcPct val="150000"/>
              </a:lnSpc>
              <a:buFontTx/>
              <a:buNone/>
            </a:pPr>
            <a:r>
              <a:rPr lang="en-US" sz="400" dirty="0"/>
              <a:t>                    </a:t>
            </a:r>
            <a:r>
              <a:rPr lang="en-US" sz="2400" dirty="0">
                <a:solidFill>
                  <a:srgbClr val="660033"/>
                </a:solidFill>
                <a:effectLst>
                  <a:outerShdw blurRad="38100" dist="38100" dir="2700000" algn="tl">
                    <a:srgbClr val="000000"/>
                  </a:outerShdw>
                </a:effectLst>
                <a:latin typeface="VNI-Helve" pitchFamily="2" charset="0"/>
              </a:rPr>
              <a:t>At school we study many things. In Literature, we learn about books and write essays. In History, we study past and present events in Viet Nam and around the world. In Geography, we study different countries and their people. In Physics, we learn about how things work. In the Language class, we study English. We study many other things as well, such as Music, Sports and Art. We enjoy all our classes. </a:t>
            </a:r>
          </a:p>
        </p:txBody>
      </p:sp>
      <p:pic>
        <p:nvPicPr>
          <p:cNvPr id="204804" name="Picture 4" descr="j0398143"/>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7772400" y="101600"/>
            <a:ext cx="1230313" cy="134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06" name="Line 6"/>
          <p:cNvSpPr>
            <a:spLocks noChangeShapeType="1"/>
          </p:cNvSpPr>
          <p:nvPr/>
        </p:nvSpPr>
        <p:spPr bwMode="auto">
          <a:xfrm>
            <a:off x="457200" y="611188"/>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 name="Text Box 5"/>
          <p:cNvSpPr txBox="1">
            <a:spLocks noChangeArrowheads="1"/>
          </p:cNvSpPr>
          <p:nvPr/>
        </p:nvSpPr>
        <p:spPr bwMode="auto">
          <a:xfrm>
            <a:off x="370703" y="80191"/>
            <a:ext cx="723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smtClean="0">
                <a:solidFill>
                  <a:srgbClr val="0000FF"/>
                </a:solidFill>
                <a:latin typeface="VNI-Present" pitchFamily="2" charset="0"/>
              </a:rPr>
              <a:t>A5 </a:t>
            </a:r>
            <a:r>
              <a:rPr lang="en-US" sz="2800" b="1" dirty="0">
                <a:solidFill>
                  <a:srgbClr val="0000FF"/>
                </a:solidFill>
                <a:latin typeface="VNI-Present" pitchFamily="2" charset="0"/>
              </a:rPr>
              <a:t>- </a:t>
            </a:r>
            <a:r>
              <a:rPr lang="en-US" sz="2800" b="1" dirty="0" smtClean="0">
                <a:solidFill>
                  <a:srgbClr val="0000FF"/>
                </a:solidFill>
                <a:latin typeface="VNI-Present" pitchFamily="2" charset="0"/>
              </a:rPr>
              <a:t>Read</a:t>
            </a:r>
            <a:endParaRPr lang="en-US" sz="2800" b="1" dirty="0">
              <a:solidFill>
                <a:srgbClr val="0000FF"/>
              </a:solidFill>
              <a:latin typeface="VNI-Present" pitchFamily="2"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747125" y="6461125"/>
            <a:ext cx="244475" cy="244475"/>
          </a:xfrm>
          <a:prstGeom prst="rect">
            <a:avLst/>
          </a:prstGeom>
        </p:spPr>
      </p:pic>
    </p:spTree>
    <p:custDataLst>
      <p:tags r:id="rId1"/>
    </p:custDataLst>
    <p:extLst>
      <p:ext uri="{BB962C8B-B14F-4D97-AF65-F5344CB8AC3E}">
        <p14:creationId xmlns:p14="http://schemas.microsoft.com/office/powerpoint/2010/main" val="241520678"/>
      </p:ext>
    </p:extLst>
  </p:cSld>
  <p:clrMapOvr>
    <a:masterClrMapping/>
  </p:clrMapOvr>
  <p:transition advTm="105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4803">
                                            <p:txEl>
                                              <p:pRg st="0" end="0"/>
                                            </p:txEl>
                                          </p:spTgt>
                                        </p:tgtEl>
                                        <p:attrNameLst>
                                          <p:attrName>style.visibility</p:attrName>
                                        </p:attrNameLst>
                                      </p:cBhvr>
                                      <p:to>
                                        <p:strVal val="visible"/>
                                      </p:to>
                                    </p:set>
                                    <p:animEffect transition="in" filter="fade">
                                      <p:cBhvr>
                                        <p:cTn id="11" dur="500"/>
                                        <p:tgtEl>
                                          <p:spTgt spid="204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2048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2343197" y="2386012"/>
            <a:ext cx="5341527" cy="923330"/>
          </a:xfrm>
          <a:prstGeom prst="rect">
            <a:avLst/>
          </a:prstGeom>
          <a:noFill/>
          <a:ln>
            <a:noFill/>
          </a:ln>
        </p:spPr>
        <p:txBody>
          <a:bodyPr wrap="none" rtlCol="0" anchor="t">
            <a:spAutoFit/>
          </a:bodyPr>
          <a:lstStyle/>
          <a:p>
            <a:pPr algn="ctr" defTabSz="342900"/>
            <a:r>
              <a:rPr lang="en-US" altLang="zh-CN" sz="5400" b="1">
                <a:ln w="12700">
                  <a:solidFill>
                    <a:srgbClr val="A53010"/>
                  </a:solidFill>
                  <a:prstDash val="solid"/>
                </a:ln>
                <a:solidFill>
                  <a:srgbClr val="FF0000"/>
                </a:solidFill>
                <a:effectLst>
                  <a:outerShdw dist="38100" dir="2640000" algn="bl" rotWithShape="0">
                    <a:srgbClr val="A53010"/>
                  </a:outerShdw>
                </a:effectLst>
              </a:rPr>
              <a:t>SEE YOU SOON!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2966866371"/>
      </p:ext>
    </p:extLst>
  </p:cSld>
  <p:clrMapOvr>
    <a:masterClrMapping/>
  </p:clrMapOvr>
  <p:transition advTm="947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44787"/>
            <a:ext cx="6992427"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Hướng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 Unit 5 </a:t>
            </a:r>
            <a:r>
              <a:rPr lang="en-US" sz="3200" b="1" dirty="0" smtClean="0">
                <a:solidFill>
                  <a:srgbClr val="FF0000"/>
                </a:solidFill>
                <a:latin typeface="Times New Roman" panose="02020603050405020304" pitchFamily="18" charset="0"/>
                <a:cs typeface="Times New Roman" panose="02020603050405020304" pitchFamily="18" charset="0"/>
              </a:rPr>
              <a:t>( A1).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1143000"/>
            <a:ext cx="8763000" cy="4154984"/>
          </a:xfrm>
          <a:prstGeom prst="rect">
            <a:avLst/>
          </a:prstGeom>
          <a:noFill/>
          <a:ln w="57150">
            <a:solidFill>
              <a:srgbClr val="00B0F0"/>
            </a:solidFill>
          </a:ln>
        </p:spPr>
        <p:txBody>
          <a:bodyPr wrap="square" rtlCol="0">
            <a:spAutoFit/>
          </a:bodyPr>
          <a:lstStyle/>
          <a:p>
            <a:r>
              <a:rPr lang="en-US" sz="3300" dirty="0" smtClean="0">
                <a:latin typeface="Times New Roman" panose="02020603050405020304" pitchFamily="18" charset="0"/>
                <a:cs typeface="Times New Roman" panose="02020603050405020304" pitchFamily="18" charset="0"/>
              </a:rPr>
              <a:t>-</a:t>
            </a:r>
            <a:r>
              <a:rPr lang="en-US" sz="3300" dirty="0" err="1">
                <a:latin typeface="Times New Roman" panose="02020603050405020304" pitchFamily="18" charset="0"/>
                <a:cs typeface="Times New Roman" panose="02020603050405020304" pitchFamily="18" charset="0"/>
              </a:rPr>
              <a:t>Các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em</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viết</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từ</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mới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trong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phần</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A1 </a:t>
            </a:r>
            <a:r>
              <a:rPr lang="en-US" sz="3300" dirty="0" err="1" smtClean="0">
                <a:latin typeface="Times New Roman" panose="02020603050405020304" pitchFamily="18" charset="0"/>
                <a:cs typeface="Times New Roman" panose="02020603050405020304" pitchFamily="18" charset="0"/>
              </a:rPr>
              <a:t>vào</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tập</a:t>
            </a:r>
            <a:r>
              <a:rPr lang="en-US" sz="3300" dirty="0" smtClean="0">
                <a:latin typeface="Times New Roman" panose="02020603050405020304" pitchFamily="18" charset="0"/>
                <a:cs typeface="Times New Roman" panose="02020603050405020304" pitchFamily="18" charset="0"/>
              </a:rPr>
              <a:t>.</a:t>
            </a:r>
            <a:endParaRPr lang="en-US" sz="3300" dirty="0" smtClean="0">
              <a:latin typeface="Times New Roman" panose="02020603050405020304" pitchFamily="18" charset="0"/>
              <a:cs typeface="Times New Roman" panose="02020603050405020304" pitchFamily="18" charset="0"/>
            </a:endParaRPr>
          </a:p>
          <a:p>
            <a:r>
              <a:rPr lang="en-US" sz="3300" dirty="0" smtClean="0">
                <a:latin typeface="Times New Roman" panose="02020603050405020304" pitchFamily="18" charset="0"/>
                <a:cs typeface="Times New Roman" panose="02020603050405020304" pitchFamily="18" charset="0"/>
              </a:rPr>
              <a:t>-</a:t>
            </a:r>
            <a:r>
              <a:rPr lang="en-US" sz="3300" dirty="0" err="1">
                <a:latin typeface="Times New Roman" panose="02020603050405020304" pitchFamily="18" charset="0"/>
                <a:cs typeface="Times New Roman" panose="02020603050405020304" pitchFamily="18" charset="0"/>
              </a:rPr>
              <a:t>Đọc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đoạn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văn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phần</a:t>
            </a:r>
            <a:r>
              <a:rPr lang="en-US" sz="3300" dirty="0">
                <a:latin typeface="Times New Roman" panose="02020603050405020304" pitchFamily="18" charset="0"/>
                <a:cs typeface="Times New Roman" panose="02020603050405020304" pitchFamily="18" charset="0"/>
              </a:rPr>
              <a:t> A1 </a:t>
            </a:r>
            <a:r>
              <a:rPr lang="en-US" sz="3300" dirty="0" err="1">
                <a:latin typeface="Times New Roman" panose="02020603050405020304" pitchFamily="18" charset="0"/>
                <a:cs typeface="Times New Roman" panose="02020603050405020304" pitchFamily="18" charset="0"/>
              </a:rPr>
              <a:t>về</a:t>
            </a:r>
            <a:r>
              <a:rPr lang="en-US" sz="3300" dirty="0">
                <a:latin typeface="Times New Roman" panose="02020603050405020304" pitchFamily="18" charset="0"/>
                <a:cs typeface="Times New Roman" panose="02020603050405020304" pitchFamily="18" charset="0"/>
              </a:rPr>
              <a:t> Mai </a:t>
            </a:r>
            <a:r>
              <a:rPr lang="en-US" sz="3300" dirty="0" err="1">
                <a:latin typeface="Times New Roman" panose="02020603050405020304" pitchFamily="18" charset="0"/>
                <a:cs typeface="Times New Roman" panose="02020603050405020304" pitchFamily="18" charset="0"/>
              </a:rPr>
              <a:t>sau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tự</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đặt</a:t>
            </a:r>
            <a:r>
              <a:rPr lang="en-US" sz="3300" dirty="0">
                <a:latin typeface="Times New Roman" panose="02020603050405020304" pitchFamily="18" charset="0"/>
                <a:cs typeface="Times New Roman" panose="02020603050405020304" pitchFamily="18" charset="0"/>
              </a:rPr>
              <a:t> 5 </a:t>
            </a:r>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hỏi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về</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và</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trả</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lời</a:t>
            </a:r>
            <a:r>
              <a:rPr lang="en-US" sz="3300" dirty="0" smtClean="0">
                <a:latin typeface="Times New Roman" panose="02020603050405020304" pitchFamily="18" charset="0"/>
                <a:cs typeface="Times New Roman" panose="02020603050405020304" pitchFamily="18" charset="0"/>
              </a:rPr>
              <a:t>.: </a:t>
            </a: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   What…? / Which school…? / How often…? / Yes/No question </a:t>
            </a:r>
            <a:r>
              <a:rPr lang="en-US" sz="3300" dirty="0" smtClean="0">
                <a:latin typeface="Times New Roman" panose="02020603050405020304" pitchFamily="18" charset="0"/>
                <a:cs typeface="Times New Roman" panose="02020603050405020304" pitchFamily="18" charset="0"/>
              </a:rPr>
              <a:t>….</a:t>
            </a:r>
          </a:p>
          <a:p>
            <a:r>
              <a:rPr lang="en-US" sz="3300" b="1" u="sng" dirty="0" smtClean="0">
                <a:latin typeface="Times New Roman" panose="02020603050405020304" pitchFamily="18" charset="0"/>
                <a:cs typeface="Times New Roman" panose="02020603050405020304" pitchFamily="18" charset="0"/>
              </a:rPr>
              <a:t/>
            </a:r>
            <a:br>
              <a:rPr lang="en-US" sz="3300" b="1" u="sng" dirty="0" smtClean="0">
                <a:latin typeface="Times New Roman" panose="02020603050405020304" pitchFamily="18" charset="0"/>
                <a:cs typeface="Times New Roman" panose="02020603050405020304" pitchFamily="18" charset="0"/>
              </a:rPr>
            </a:br>
            <a:r>
              <a:rPr lang="en-US" sz="3300" b="1" u="sng" dirty="0" err="1" smtClean="0">
                <a:latin typeface="Times New Roman" panose="02020603050405020304" pitchFamily="18" charset="0"/>
                <a:cs typeface="Times New Roman" panose="02020603050405020304" pitchFamily="18" charset="0"/>
              </a:rPr>
              <a:t>Ví</a:t>
            </a:r>
            <a:r>
              <a:rPr lang="en-US" sz="3300" b="1" u="sng" dirty="0" smtClean="0">
                <a:latin typeface="Times New Roman" panose="02020603050405020304" pitchFamily="18" charset="0"/>
                <a:cs typeface="Times New Roman" panose="02020603050405020304" pitchFamily="18" charset="0"/>
              </a:rPr>
              <a:t> </a:t>
            </a:r>
            <a:r>
              <a:rPr lang="en-US" sz="3300" b="1" u="sng" dirty="0" err="1">
                <a:latin typeface="Times New Roman" panose="02020603050405020304" pitchFamily="18" charset="0"/>
                <a:cs typeface="Times New Roman" panose="02020603050405020304" pitchFamily="18" charset="0"/>
              </a:rPr>
              <a:t>dụ</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.What is Mai’s favorite class?</a:t>
            </a:r>
          </a:p>
          <a:p>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-Her favorite class is Computer Science.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1692136535"/>
      </p:ext>
    </p:extLst>
  </p:cSld>
  <p:clrMapOvr>
    <a:masterClrMapping/>
  </p:clrMapOvr>
  <mc:AlternateContent xmlns:mc="http://schemas.openxmlformats.org/markup-compatibility/2006">
    <mc:Choice xmlns:p14="http://schemas.microsoft.com/office/powerpoint/2010/main" Requires="p14">
      <p:transition spd="slow" p14:dur="2000" advTm="36897"/>
    </mc:Choice>
    <mc:Fallback>
      <p:transition spd="slow" advTm="36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0"/>
            <a:ext cx="2792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4000" b="1" u="sng">
                <a:solidFill>
                  <a:srgbClr val="FF0000"/>
                </a:solidFill>
                <a:latin typeface="Times New Roman" pitchFamily="18" charset="0"/>
                <a:cs typeface="Times New Roman" pitchFamily="18" charset="0"/>
              </a:rPr>
              <a:t>New words:</a:t>
            </a:r>
          </a:p>
        </p:txBody>
      </p:sp>
      <p:sp>
        <p:nvSpPr>
          <p:cNvPr id="7" name="Text Box 9"/>
          <p:cNvSpPr txBox="1">
            <a:spLocks noChangeArrowheads="1"/>
          </p:cNvSpPr>
          <p:nvPr/>
        </p:nvSpPr>
        <p:spPr bwMode="auto">
          <a:xfrm>
            <a:off x="152400" y="1927086"/>
            <a:ext cx="24128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dirty="0">
                <a:solidFill>
                  <a:srgbClr val="0000FF"/>
                </a:solidFill>
                <a:latin typeface="Arial Black" pitchFamily="34" charset="0"/>
              </a:rPr>
              <a:t>- </a:t>
            </a:r>
            <a:r>
              <a:rPr lang="en-US" sz="4000" b="1" dirty="0">
                <a:solidFill>
                  <a:srgbClr val="0000FF"/>
                </a:solidFill>
                <a:latin typeface="Times New Roman" pitchFamily="18" charset="0"/>
                <a:cs typeface="Times New Roman" pitchFamily="18" charset="0"/>
              </a:rPr>
              <a:t>learn (v</a:t>
            </a:r>
            <a:r>
              <a:rPr lang="en-US" sz="4000" b="1" dirty="0" smtClean="0">
                <a:solidFill>
                  <a:srgbClr val="0000FF"/>
                </a:solidFill>
                <a:latin typeface="Times New Roman" pitchFamily="18" charset="0"/>
                <a:cs typeface="Times New Roman" pitchFamily="18" charset="0"/>
              </a:rPr>
              <a:t>)</a:t>
            </a:r>
            <a:r>
              <a:rPr lang="en-US" sz="2800" dirty="0" smtClean="0">
                <a:solidFill>
                  <a:srgbClr val="0000FF"/>
                </a:solidFill>
                <a:latin typeface="Arial Black" pitchFamily="34" charset="0"/>
              </a:rPr>
              <a:t> </a:t>
            </a:r>
            <a:endParaRPr lang="en-US" sz="2800" dirty="0">
              <a:solidFill>
                <a:srgbClr val="0000FF"/>
              </a:solidFill>
              <a:latin typeface="Arial Black" pitchFamily="34" charset="0"/>
            </a:endParaRPr>
          </a:p>
        </p:txBody>
      </p:sp>
      <p:sp>
        <p:nvSpPr>
          <p:cNvPr id="9" name="Text Box 9"/>
          <p:cNvSpPr txBox="1">
            <a:spLocks noChangeArrowheads="1"/>
          </p:cNvSpPr>
          <p:nvPr/>
        </p:nvSpPr>
        <p:spPr bwMode="auto">
          <a:xfrm>
            <a:off x="148363" y="3522315"/>
            <a:ext cx="6434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dirty="0">
                <a:solidFill>
                  <a:srgbClr val="0000FF"/>
                </a:solidFill>
                <a:latin typeface="Arial Black" pitchFamily="34" charset="0"/>
              </a:rPr>
              <a:t>- </a:t>
            </a:r>
            <a:r>
              <a:rPr lang="en-US" sz="4000" b="1" dirty="0">
                <a:solidFill>
                  <a:srgbClr val="0000FF"/>
                </a:solidFill>
                <a:latin typeface="Times New Roman" pitchFamily="18" charset="0"/>
                <a:cs typeface="Times New Roman" pitchFamily="18" charset="0"/>
              </a:rPr>
              <a:t>experiment (n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thí</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Arial Black" pitchFamily="34" charset="0"/>
              </a:rPr>
              <a:t> </a:t>
            </a:r>
            <a:endParaRPr lang="en-US" sz="2800" dirty="0">
              <a:solidFill>
                <a:srgbClr val="0000FF"/>
              </a:solidFill>
              <a:latin typeface="Arial Black" pitchFamily="34" charset="0"/>
            </a:endParaRPr>
          </a:p>
        </p:txBody>
      </p:sp>
      <p:cxnSp>
        <p:nvCxnSpPr>
          <p:cNvPr id="12" name="Straight Connector 11"/>
          <p:cNvCxnSpPr/>
          <p:nvPr/>
        </p:nvCxnSpPr>
        <p:spPr>
          <a:xfrm rot="5400000" flipH="1" flipV="1">
            <a:off x="1320006" y="3581400"/>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 Box 9"/>
          <p:cNvSpPr txBox="1">
            <a:spLocks noChangeArrowheads="1"/>
          </p:cNvSpPr>
          <p:nvPr/>
        </p:nvSpPr>
        <p:spPr bwMode="auto">
          <a:xfrm>
            <a:off x="0" y="685800"/>
            <a:ext cx="88508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dirty="0">
                <a:solidFill>
                  <a:srgbClr val="0000FF"/>
                </a:solidFill>
                <a:latin typeface="Arial Black" pitchFamily="34" charset="0"/>
              </a:rPr>
              <a:t>- </a:t>
            </a:r>
            <a:r>
              <a:rPr lang="en-US" sz="4000" b="1" dirty="0">
                <a:solidFill>
                  <a:srgbClr val="0000FF"/>
                </a:solidFill>
                <a:latin typeface="Times New Roman" pitchFamily="18" charset="0"/>
                <a:cs typeface="Times New Roman" pitchFamily="18" charset="0"/>
              </a:rPr>
              <a:t>be interested in (</a:t>
            </a:r>
            <a:r>
              <a:rPr lang="en-US" sz="4000" b="1" dirty="0" err="1">
                <a:solidFill>
                  <a:srgbClr val="0000FF"/>
                </a:solidFill>
                <a:latin typeface="Times New Roman" pitchFamily="18" charset="0"/>
                <a:cs typeface="Times New Roman" pitchFamily="18" charset="0"/>
              </a:rPr>
              <a:t>adj</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thích</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quan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Arial Black" pitchFamily="34" charset="0"/>
              </a:rPr>
              <a:t> </a:t>
            </a:r>
            <a:endParaRPr lang="en-US" sz="2800" dirty="0">
              <a:solidFill>
                <a:srgbClr val="0000FF"/>
              </a:solidFill>
              <a:latin typeface="Arial Black" pitchFamily="34" charset="0"/>
            </a:endParaRPr>
          </a:p>
        </p:txBody>
      </p:sp>
      <p:cxnSp>
        <p:nvCxnSpPr>
          <p:cNvPr id="14" name="Straight Connector 13"/>
          <p:cNvCxnSpPr/>
          <p:nvPr/>
        </p:nvCxnSpPr>
        <p:spPr>
          <a:xfrm rot="5400000" flipH="1" flipV="1">
            <a:off x="990600" y="685800"/>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96762" y="1949715"/>
            <a:ext cx="381000" cy="2286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296762" y="2520672"/>
            <a:ext cx="381000" cy="228600"/>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2626578" y="1576452"/>
            <a:ext cx="2955424" cy="584775"/>
          </a:xfrm>
          <a:prstGeom prst="rect">
            <a:avLst/>
          </a:prstGeom>
          <a:noFill/>
        </p:spPr>
        <p:txBody>
          <a:bodyPr wrap="none" rtlCol="0">
            <a:spAutoFit/>
          </a:bodyPr>
          <a:lstStyle/>
          <a:p>
            <a:pPr fontAlgn="base">
              <a:spcBef>
                <a:spcPct val="0"/>
              </a:spcBef>
              <a:spcAft>
                <a:spcPct val="0"/>
              </a:spcAft>
            </a:pPr>
            <a:r>
              <a:rPr lang="en-US" sz="3200" b="1" dirty="0" smtClean="0">
                <a:solidFill>
                  <a:srgbClr val="FF0000"/>
                </a:solidFill>
                <a:latin typeface="Times New Roman" pitchFamily="18" charset="0"/>
                <a:cs typeface="Times New Roman" pitchFamily="18" charset="0"/>
              </a:rPr>
              <a:t>(how) + to-Verb</a:t>
            </a:r>
            <a:endParaRPr lang="en-US" sz="3200" b="1" dirty="0">
              <a:solidFill>
                <a:srgbClr val="FF0000"/>
              </a:solidFill>
              <a:latin typeface="Times New Roman" pitchFamily="18" charset="0"/>
              <a:cs typeface="Times New Roman" pitchFamily="18" charset="0"/>
            </a:endParaRPr>
          </a:p>
        </p:txBody>
      </p:sp>
      <p:sp>
        <p:nvSpPr>
          <p:cNvPr id="22" name="TextBox 21"/>
          <p:cNvSpPr txBox="1"/>
          <p:nvPr/>
        </p:nvSpPr>
        <p:spPr>
          <a:xfrm>
            <a:off x="2694251" y="2369192"/>
            <a:ext cx="1915909" cy="584775"/>
          </a:xfrm>
          <a:prstGeom prst="rect">
            <a:avLst/>
          </a:prstGeom>
          <a:noFill/>
        </p:spPr>
        <p:txBody>
          <a:bodyPr wrap="none" rtlCol="0">
            <a:spAutoFit/>
          </a:bodyPr>
          <a:lstStyle/>
          <a:p>
            <a:pPr fontAlgn="base">
              <a:spcBef>
                <a:spcPct val="0"/>
              </a:spcBef>
              <a:spcAft>
                <a:spcPct val="0"/>
              </a:spcAft>
            </a:pPr>
            <a:r>
              <a:rPr lang="en-US" sz="3200" b="1" dirty="0" smtClean="0">
                <a:solidFill>
                  <a:srgbClr val="FF0000"/>
                </a:solidFill>
                <a:latin typeface="Times New Roman" pitchFamily="18" charset="0"/>
                <a:cs typeface="Times New Roman" pitchFamily="18" charset="0"/>
              </a:rPr>
              <a:t>about  </a:t>
            </a:r>
            <a:r>
              <a:rPr lang="en-US" sz="3200" b="1" dirty="0" err="1" smtClean="0">
                <a:solidFill>
                  <a:srgbClr val="FF0000"/>
                </a:solidFill>
                <a:latin typeface="Times New Roman" pitchFamily="18" charset="0"/>
                <a:cs typeface="Times New Roman" pitchFamily="18" charset="0"/>
              </a:rPr>
              <a:t>sth</a:t>
            </a:r>
            <a:endParaRPr lang="en-US" sz="3200" b="1" dirty="0">
              <a:solidFill>
                <a:srgbClr val="FF0000"/>
              </a:solidFill>
              <a:latin typeface="Times New Roman" pitchFamily="18" charset="0"/>
              <a:cs typeface="Times New Roman" pitchFamily="18" charset="0"/>
            </a:endParaRPr>
          </a:p>
        </p:txBody>
      </p:sp>
      <p:sp>
        <p:nvSpPr>
          <p:cNvPr id="25" name="Rectangle 7"/>
          <p:cNvSpPr>
            <a:spLocks noChangeArrowheads="1"/>
          </p:cNvSpPr>
          <p:nvPr/>
        </p:nvSpPr>
        <p:spPr bwMode="auto">
          <a:xfrm>
            <a:off x="5489758" y="1546576"/>
            <a:ext cx="3324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dirty="0" smtClean="0">
                <a:solidFill>
                  <a:srgbClr val="00B050"/>
                </a:solidFill>
                <a:latin typeface="Arial" charset="0"/>
                <a:cs typeface="Arial" charset="0"/>
              </a:rPr>
              <a:t>: </a:t>
            </a:r>
            <a:r>
              <a:rPr lang="en-US" sz="3200" b="1" dirty="0" err="1" smtClean="0">
                <a:solidFill>
                  <a:srgbClr val="00B050"/>
                </a:solidFill>
                <a:latin typeface="Arial" charset="0"/>
                <a:cs typeface="Arial" charset="0"/>
              </a:rPr>
              <a:t>học</a:t>
            </a:r>
            <a:r>
              <a:rPr lang="en-US" sz="3200" b="1" dirty="0" smtClean="0">
                <a:solidFill>
                  <a:srgbClr val="00B050"/>
                </a:solidFill>
                <a:latin typeface="Arial" charset="0"/>
                <a:cs typeface="Arial" charset="0"/>
              </a:rPr>
              <a:t> </a:t>
            </a:r>
            <a:r>
              <a:rPr lang="en-US" sz="3200" b="1" dirty="0" err="1" smtClean="0">
                <a:solidFill>
                  <a:srgbClr val="00B050"/>
                </a:solidFill>
                <a:latin typeface="Arial" charset="0"/>
                <a:cs typeface="Arial" charset="0"/>
              </a:rPr>
              <a:t>cách</a:t>
            </a:r>
            <a:r>
              <a:rPr lang="en-US" sz="3200" b="1" dirty="0" smtClean="0">
                <a:solidFill>
                  <a:srgbClr val="00B050"/>
                </a:solidFill>
                <a:latin typeface="Arial" charset="0"/>
                <a:cs typeface="Arial" charset="0"/>
              </a:rPr>
              <a:t> </a:t>
            </a:r>
            <a:r>
              <a:rPr lang="en-US" sz="3200" b="1" dirty="0" err="1" smtClean="0">
                <a:solidFill>
                  <a:srgbClr val="00B050"/>
                </a:solidFill>
                <a:latin typeface="Arial" charset="0"/>
                <a:cs typeface="Arial" charset="0"/>
              </a:rPr>
              <a:t>làm</a:t>
            </a:r>
            <a:r>
              <a:rPr lang="en-US" sz="3200" b="1" dirty="0" smtClean="0">
                <a:solidFill>
                  <a:srgbClr val="00B050"/>
                </a:solidFill>
                <a:latin typeface="Arial" charset="0"/>
                <a:cs typeface="Arial" charset="0"/>
              </a:rPr>
              <a:t>..</a:t>
            </a:r>
            <a:endParaRPr lang="en-US" sz="3600" b="1" dirty="0">
              <a:solidFill>
                <a:prstClr val="black"/>
              </a:solidFill>
              <a:latin typeface="Arial" charset="0"/>
              <a:cs typeface="Arial" charset="0"/>
            </a:endParaRPr>
          </a:p>
        </p:txBody>
      </p:sp>
      <p:sp>
        <p:nvSpPr>
          <p:cNvPr id="26" name="Rectangle 7"/>
          <p:cNvSpPr>
            <a:spLocks noChangeArrowheads="1"/>
          </p:cNvSpPr>
          <p:nvPr/>
        </p:nvSpPr>
        <p:spPr bwMode="auto">
          <a:xfrm>
            <a:off x="4495800" y="2369192"/>
            <a:ext cx="3324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200" b="1" dirty="0" smtClean="0">
                <a:solidFill>
                  <a:srgbClr val="00B050"/>
                </a:solidFill>
                <a:latin typeface="Arial" charset="0"/>
                <a:cs typeface="Arial" charset="0"/>
              </a:rPr>
              <a:t>: </a:t>
            </a:r>
            <a:r>
              <a:rPr lang="en-US" sz="3200" b="1" dirty="0" err="1" smtClean="0">
                <a:solidFill>
                  <a:srgbClr val="00B050"/>
                </a:solidFill>
                <a:latin typeface="Arial" charset="0"/>
                <a:cs typeface="Arial" charset="0"/>
              </a:rPr>
              <a:t>học</a:t>
            </a:r>
            <a:r>
              <a:rPr lang="en-US" sz="3200" b="1" dirty="0" smtClean="0">
                <a:solidFill>
                  <a:srgbClr val="00B050"/>
                </a:solidFill>
                <a:latin typeface="Arial" charset="0"/>
                <a:cs typeface="Arial" charset="0"/>
              </a:rPr>
              <a:t> </a:t>
            </a:r>
            <a:r>
              <a:rPr lang="en-US" sz="3200" b="1" dirty="0" err="1" smtClean="0">
                <a:solidFill>
                  <a:srgbClr val="00B050"/>
                </a:solidFill>
                <a:latin typeface="Arial" charset="0"/>
                <a:cs typeface="Arial" charset="0"/>
              </a:rPr>
              <a:t>về</a:t>
            </a:r>
            <a:r>
              <a:rPr lang="en-US" sz="3200" b="1" dirty="0" smtClean="0">
                <a:solidFill>
                  <a:srgbClr val="00B050"/>
                </a:solidFill>
                <a:latin typeface="Arial" charset="0"/>
                <a:cs typeface="Arial" charset="0"/>
              </a:rPr>
              <a:t>..</a:t>
            </a:r>
            <a:endParaRPr lang="en-US" sz="3600" b="1" dirty="0">
              <a:solidFill>
                <a:prstClr val="black"/>
              </a:solidFill>
              <a:latin typeface="Arial" charset="0"/>
              <a:cs typeface="Arial"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375157183"/>
      </p:ext>
    </p:extLst>
  </p:cSld>
  <p:clrMapOvr>
    <a:masterClrMapping/>
  </p:clrMapOvr>
  <mc:AlternateContent xmlns:mc="http://schemas.openxmlformats.org/markup-compatibility/2006">
    <mc:Choice xmlns:p14="http://schemas.microsoft.com/office/powerpoint/2010/main" Requires="p14">
      <p:transition spd="slow" p14:dur="2000" advTm="18426"/>
    </mc:Choice>
    <mc:Fallback>
      <p:transition spd="slow" advTm="18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55" y="42672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08949"/>
            <a:ext cx="746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480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764941091"/>
      </p:ext>
    </p:extLst>
  </p:cSld>
  <p:clrMapOvr>
    <a:masterClrMapping/>
  </p:clrMapOvr>
  <mc:AlternateContent xmlns:mc="http://schemas.openxmlformats.org/markup-compatibility/2006">
    <mc:Choice xmlns:p14="http://schemas.microsoft.com/office/powerpoint/2010/main" Requires="p14">
      <p:transition spd="slow" p14:dur="2000" advTm="9071"/>
    </mc:Choice>
    <mc:Fallback>
      <p:transition spd="slow" advTm="907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9" presetClass="entr" presetSubtype="0" fill="hold" nodeType="withEffect">
                                  <p:stCondLst>
                                    <p:cond delay="0"/>
                                  </p:stCondLst>
                                  <p:childTnLst>
                                    <p:set>
                                      <p:cBhvr>
                                        <p:cTn id="8" dur="1" fill="hold">
                                          <p:stCondLst>
                                            <p:cond delay="0"/>
                                          </p:stCondLst>
                                        </p:cTn>
                                        <p:tgtEl>
                                          <p:spTgt spid="9230"/>
                                        </p:tgtEl>
                                        <p:attrNameLst>
                                          <p:attrName>style.visibility</p:attrName>
                                        </p:attrNameLst>
                                      </p:cBhvr>
                                      <p:to>
                                        <p:strVal val="visible"/>
                                      </p:to>
                                    </p:set>
                                    <p:anim calcmode="lin" valueType="num">
                                      <p:cBhvr>
                                        <p:cTn id="9" dur="1000" fill="hold"/>
                                        <p:tgtEl>
                                          <p:spTgt spid="9230"/>
                                        </p:tgtEl>
                                        <p:attrNameLst>
                                          <p:attrName>ppt_x</p:attrName>
                                        </p:attrNameLst>
                                      </p:cBhvr>
                                      <p:tavLst>
                                        <p:tav tm="0">
                                          <p:val>
                                            <p:strVal val="#ppt_x-.2"/>
                                          </p:val>
                                        </p:tav>
                                        <p:tav tm="100000">
                                          <p:val>
                                            <p:strVal val="#ppt_x"/>
                                          </p:val>
                                        </p:tav>
                                      </p:tavLst>
                                    </p:anim>
                                    <p:anim calcmode="lin" valueType="num">
                                      <p:cBhvr>
                                        <p:cTn id="10" dur="1000" fill="hold"/>
                                        <p:tgtEl>
                                          <p:spTgt spid="9230"/>
                                        </p:tgtEl>
                                        <p:attrNameLst>
                                          <p:attrName>ppt_y</p:attrName>
                                        </p:attrNameLst>
                                      </p:cBhvr>
                                      <p:tavLst>
                                        <p:tav tm="0">
                                          <p:val>
                                            <p:strVal val="#ppt_y"/>
                                          </p:val>
                                        </p:tav>
                                        <p:tav tm="100000">
                                          <p:val>
                                            <p:strVal val="#ppt_y"/>
                                          </p:val>
                                        </p:tav>
                                      </p:tavLst>
                                    </p:anim>
                                    <p:animEffect transition="in" filter="wipe(right)" prLst="gradientSize: 0.1">
                                      <p:cBhvr>
                                        <p:cTn id="11" dur="1000"/>
                                        <p:tgtEl>
                                          <p:spTgt spid="9230"/>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9225"/>
                                        </p:tgtEl>
                                        <p:attrNameLst>
                                          <p:attrName>style.visibility</p:attrName>
                                        </p:attrNameLst>
                                      </p:cBhvr>
                                      <p:to>
                                        <p:strVal val="visible"/>
                                      </p:to>
                                    </p:set>
                                    <p:anim calcmode="lin" valueType="num">
                                      <p:cBhvr>
                                        <p:cTn id="15" dur="1000" fill="hold"/>
                                        <p:tgtEl>
                                          <p:spTgt spid="9225"/>
                                        </p:tgtEl>
                                        <p:attrNameLst>
                                          <p:attrName>ppt_x</p:attrName>
                                        </p:attrNameLst>
                                      </p:cBhvr>
                                      <p:tavLst>
                                        <p:tav tm="0">
                                          <p:val>
                                            <p:strVal val="#ppt_x-.2"/>
                                          </p:val>
                                        </p:tav>
                                        <p:tav tm="100000">
                                          <p:val>
                                            <p:strVal val="#ppt_x"/>
                                          </p:val>
                                        </p:tav>
                                      </p:tavLst>
                                    </p:anim>
                                    <p:anim calcmode="lin" valueType="num">
                                      <p:cBhvr>
                                        <p:cTn id="16"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225"/>
                                        </p:tgtEl>
                                      </p:cBhvr>
                                    </p:animEffect>
                                  </p:childTnLst>
                                </p:cTn>
                              </p:par>
                            </p:childTnLst>
                          </p:cTn>
                        </p:par>
                        <p:par>
                          <p:cTn id="18" fill="hold" nodeType="afterGroup">
                            <p:stCondLst>
                              <p:cond delay="2000"/>
                            </p:stCondLst>
                            <p:childTnLst>
                              <p:par>
                                <p:cTn id="19" presetID="29" presetClass="entr" presetSubtype="0" fill="hold" nodeType="afterEffect">
                                  <p:stCondLst>
                                    <p:cond delay="0"/>
                                  </p:stCondLst>
                                  <p:childTnLst>
                                    <p:set>
                                      <p:cBhvr>
                                        <p:cTn id="20" dur="1" fill="hold">
                                          <p:stCondLst>
                                            <p:cond delay="0"/>
                                          </p:stCondLst>
                                        </p:cTn>
                                        <p:tgtEl>
                                          <p:spTgt spid="9224"/>
                                        </p:tgtEl>
                                        <p:attrNameLst>
                                          <p:attrName>style.visibility</p:attrName>
                                        </p:attrNameLst>
                                      </p:cBhvr>
                                      <p:to>
                                        <p:strVal val="visible"/>
                                      </p:to>
                                    </p:set>
                                    <p:anim calcmode="lin" valueType="num">
                                      <p:cBhvr>
                                        <p:cTn id="21" dur="1000" fill="hold"/>
                                        <p:tgtEl>
                                          <p:spTgt spid="9224"/>
                                        </p:tgtEl>
                                        <p:attrNameLst>
                                          <p:attrName>ppt_x</p:attrName>
                                        </p:attrNameLst>
                                      </p:cBhvr>
                                      <p:tavLst>
                                        <p:tav tm="0">
                                          <p:val>
                                            <p:strVal val="#ppt_x-.2"/>
                                          </p:val>
                                        </p:tav>
                                        <p:tav tm="100000">
                                          <p:val>
                                            <p:strVal val="#ppt_x"/>
                                          </p:val>
                                        </p:tav>
                                      </p:tavLst>
                                    </p:anim>
                                    <p:anim calcmode="lin" valueType="num">
                                      <p:cBhvr>
                                        <p:cTn id="22"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7964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1486912778"/>
      </p:ext>
    </p:extLst>
  </p:cSld>
  <p:clrMapOvr>
    <a:masterClrMapping/>
  </p:clrMapOvr>
  <mc:AlternateContent xmlns:mc="http://schemas.openxmlformats.org/markup-compatibility/2006">
    <mc:Choice xmlns:p14="http://schemas.microsoft.com/office/powerpoint/2010/main" Requires="p14">
      <p:transition spd="slow" p14:dur="2000" advTm="3960"/>
    </mc:Choice>
    <mc:Fallback>
      <p:transition spd="slow" advTm="396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9" presetClass="entr" presetSubtype="0" fill="hold" nodeType="afterEffect">
                                  <p:stCondLst>
                                    <p:cond delay="0"/>
                                  </p:stCondLst>
                                  <p:childTnLst>
                                    <p:set>
                                      <p:cBhvr>
                                        <p:cTn id="9" dur="1" fill="hold">
                                          <p:stCondLst>
                                            <p:cond delay="0"/>
                                          </p:stCondLst>
                                        </p:cTn>
                                        <p:tgtEl>
                                          <p:spTgt spid="10248"/>
                                        </p:tgtEl>
                                        <p:attrNameLst>
                                          <p:attrName>style.visibility</p:attrName>
                                        </p:attrNameLst>
                                      </p:cBhvr>
                                      <p:to>
                                        <p:strVal val="visible"/>
                                      </p:to>
                                    </p:set>
                                    <p:anim calcmode="lin" valueType="num">
                                      <p:cBhvr>
                                        <p:cTn id="10" dur="1000" fill="hold"/>
                                        <p:tgtEl>
                                          <p:spTgt spid="10248"/>
                                        </p:tgtEl>
                                        <p:attrNameLst>
                                          <p:attrName>ppt_x</p:attrName>
                                        </p:attrNameLst>
                                      </p:cBhvr>
                                      <p:tavLst>
                                        <p:tav tm="0">
                                          <p:val>
                                            <p:strVal val="#ppt_x-.2"/>
                                          </p:val>
                                        </p:tav>
                                        <p:tav tm="100000">
                                          <p:val>
                                            <p:strVal val="#ppt_x"/>
                                          </p:val>
                                        </p:tav>
                                      </p:tavLst>
                                    </p:anim>
                                    <p:anim calcmode="lin" valueType="num">
                                      <p:cBhvr>
                                        <p:cTn id="11" dur="1000" fill="hold"/>
                                        <p:tgtEl>
                                          <p:spTgt spid="1024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248"/>
                                        </p:tgtEl>
                                      </p:cBhvr>
                                    </p:animEffect>
                                  </p:childTnLst>
                                </p:cTn>
                              </p:par>
                            </p:childTnLst>
                          </p:cTn>
                        </p:par>
                        <p:par>
                          <p:cTn id="13" fill="hold" nodeType="afterGroup">
                            <p:stCondLst>
                              <p:cond delay="1000"/>
                            </p:stCondLst>
                            <p:childTnLst>
                              <p:par>
                                <p:cTn id="14" presetID="29" presetClass="entr" presetSubtype="0" fill="hold" nodeType="afterEffect">
                                  <p:stCondLst>
                                    <p:cond delay="0"/>
                                  </p:stCondLst>
                                  <p:childTnLst>
                                    <p:set>
                                      <p:cBhvr>
                                        <p:cTn id="15" dur="1" fill="hold">
                                          <p:stCondLst>
                                            <p:cond delay="0"/>
                                          </p:stCondLst>
                                        </p:cTn>
                                        <p:tgtEl>
                                          <p:spTgt spid="10249"/>
                                        </p:tgtEl>
                                        <p:attrNameLst>
                                          <p:attrName>style.visibility</p:attrName>
                                        </p:attrNameLst>
                                      </p:cBhvr>
                                      <p:to>
                                        <p:strVal val="visible"/>
                                      </p:to>
                                    </p:set>
                                    <p:anim calcmode="lin" valueType="num">
                                      <p:cBhvr>
                                        <p:cTn id="16" dur="1000" fill="hold"/>
                                        <p:tgtEl>
                                          <p:spTgt spid="10249"/>
                                        </p:tgtEl>
                                        <p:attrNameLst>
                                          <p:attrName>ppt_x</p:attrName>
                                        </p:attrNameLst>
                                      </p:cBhvr>
                                      <p:tavLst>
                                        <p:tav tm="0">
                                          <p:val>
                                            <p:strVal val="#ppt_x-.2"/>
                                          </p:val>
                                        </p:tav>
                                        <p:tav tm="100000">
                                          <p:val>
                                            <p:strVal val="#ppt_x"/>
                                          </p:val>
                                        </p:tav>
                                      </p:tavLst>
                                    </p:anim>
                                    <p:anim calcmode="lin" valueType="num">
                                      <p:cBhvr>
                                        <p:cTn id="17" dur="10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a:spLocks noChangeArrowheads="1"/>
          </p:cNvSpPr>
          <p:nvPr/>
        </p:nvSpPr>
        <p:spPr bwMode="auto">
          <a:xfrm>
            <a:off x="0" y="609600"/>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pPr>
            <a:r>
              <a:rPr lang="en-US" sz="3800" b="1" dirty="0">
                <a:solidFill>
                  <a:srgbClr val="000000"/>
                </a:solidFill>
                <a:latin typeface="Times New Roman" pitchFamily="18" charset="0"/>
                <a:cs typeface="Times New Roman" pitchFamily="18" charset="0"/>
              </a:rPr>
              <a:t>Ask and </a:t>
            </a:r>
            <a:r>
              <a:rPr lang="en-US" sz="3800" b="1" dirty="0" smtClean="0">
                <a:solidFill>
                  <a:srgbClr val="000000"/>
                </a:solidFill>
                <a:latin typeface="Times New Roman" pitchFamily="18" charset="0"/>
                <a:cs typeface="Times New Roman" pitchFamily="18" charset="0"/>
              </a:rPr>
              <a:t>answer 5 questions </a:t>
            </a:r>
            <a:r>
              <a:rPr lang="en-US" sz="3800" b="1" dirty="0">
                <a:solidFill>
                  <a:srgbClr val="000000"/>
                </a:solidFill>
                <a:latin typeface="Times New Roman" pitchFamily="18" charset="0"/>
                <a:cs typeface="Times New Roman" pitchFamily="18" charset="0"/>
              </a:rPr>
              <a:t>about Mai. </a:t>
            </a:r>
          </a:p>
        </p:txBody>
      </p:sp>
      <p:sp>
        <p:nvSpPr>
          <p:cNvPr id="17412" name="Rectangle 42"/>
          <p:cNvSpPr>
            <a:spLocks noChangeArrowheads="1"/>
          </p:cNvSpPr>
          <p:nvPr/>
        </p:nvSpPr>
        <p:spPr bwMode="auto">
          <a:xfrm>
            <a:off x="609600" y="2362200"/>
            <a:ext cx="5867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3800" b="1">
                <a:solidFill>
                  <a:srgbClr val="0000CC"/>
                </a:solidFill>
                <a:latin typeface="Times New Roman" pitchFamily="18" charset="0"/>
                <a:cs typeface="Times New Roman" pitchFamily="18" charset="0"/>
              </a:rPr>
              <a:t> </a:t>
            </a:r>
          </a:p>
        </p:txBody>
      </p:sp>
      <p:sp>
        <p:nvSpPr>
          <p:cNvPr id="10" name="Rectangle 42"/>
          <p:cNvSpPr>
            <a:spLocks noChangeArrowheads="1"/>
          </p:cNvSpPr>
          <p:nvPr/>
        </p:nvSpPr>
        <p:spPr bwMode="auto">
          <a:xfrm>
            <a:off x="228600" y="3886200"/>
            <a:ext cx="8686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pPr>
            <a:r>
              <a:rPr lang="en-US" sz="3800" b="1" dirty="0" smtClean="0">
                <a:solidFill>
                  <a:srgbClr val="0000CC"/>
                </a:solidFill>
                <a:latin typeface="Times New Roman" pitchFamily="18" charset="0"/>
                <a:cs typeface="Times New Roman" pitchFamily="18" charset="0"/>
              </a:rPr>
              <a:t>3. What does Mai study in Physics class?</a:t>
            </a:r>
            <a:endParaRPr lang="en-US" sz="3800" b="1" dirty="0">
              <a:solidFill>
                <a:srgbClr val="0000CC"/>
              </a:solidFill>
              <a:latin typeface="Times New Roman" pitchFamily="18" charset="0"/>
              <a:cs typeface="Times New Roman" pitchFamily="18" charset="0"/>
            </a:endParaRPr>
          </a:p>
        </p:txBody>
      </p:sp>
      <p:sp>
        <p:nvSpPr>
          <p:cNvPr id="11" name="Rectangle 42"/>
          <p:cNvSpPr>
            <a:spLocks noChangeArrowheads="1"/>
          </p:cNvSpPr>
          <p:nvPr/>
        </p:nvSpPr>
        <p:spPr bwMode="auto">
          <a:xfrm>
            <a:off x="0" y="1143000"/>
            <a:ext cx="1371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3800" b="1" dirty="0">
                <a:solidFill>
                  <a:srgbClr val="FF0000"/>
                </a:solidFill>
                <a:latin typeface="Times New Roman" pitchFamily="18" charset="0"/>
                <a:cs typeface="Times New Roman" pitchFamily="18" charset="0"/>
              </a:rPr>
              <a:t>Cues: </a:t>
            </a:r>
          </a:p>
        </p:txBody>
      </p:sp>
      <p:sp>
        <p:nvSpPr>
          <p:cNvPr id="12" name="Rectangle 42"/>
          <p:cNvSpPr>
            <a:spLocks noChangeArrowheads="1"/>
          </p:cNvSpPr>
          <p:nvPr/>
        </p:nvSpPr>
        <p:spPr bwMode="auto">
          <a:xfrm>
            <a:off x="0" y="2514600"/>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3800" b="1" dirty="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 2.What does Mai </a:t>
            </a:r>
            <a:r>
              <a:rPr lang="en-US" sz="3600" b="1" dirty="0" smtClean="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learn </a:t>
            </a:r>
            <a:r>
              <a:rPr lang="en-US" sz="3600" b="1" dirty="0" smtClean="0">
                <a:solidFill>
                  <a:srgbClr val="0000CC"/>
                </a:solidFill>
                <a:latin typeface="Times New Roman" pitchFamily="18" charset="0"/>
                <a:cs typeface="Times New Roman" pitchFamily="18" charset="0"/>
              </a:rPr>
              <a:t>in Computer   Science class? </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13" name="Rectangle 42"/>
          <p:cNvSpPr>
            <a:spLocks noChangeArrowheads="1"/>
          </p:cNvSpPr>
          <p:nvPr/>
        </p:nvSpPr>
        <p:spPr bwMode="auto">
          <a:xfrm>
            <a:off x="228600" y="1752600"/>
            <a:ext cx="6781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3800" b="1" dirty="0">
                <a:solidFill>
                  <a:srgbClr val="0000CC"/>
                </a:solidFill>
                <a:latin typeface="Times New Roman" pitchFamily="18" charset="0"/>
                <a:cs typeface="Times New Roman" pitchFamily="18" charset="0"/>
              </a:rPr>
              <a:t>1. What’s her favorite subject ? </a:t>
            </a:r>
          </a:p>
        </p:txBody>
      </p:sp>
      <p:sp>
        <p:nvSpPr>
          <p:cNvPr id="14" name="Rectangle 42"/>
          <p:cNvSpPr>
            <a:spLocks noChangeArrowheads="1"/>
          </p:cNvSpPr>
          <p:nvPr/>
        </p:nvSpPr>
        <p:spPr bwMode="auto">
          <a:xfrm>
            <a:off x="8686800" y="3048000"/>
            <a:ext cx="457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3800" b="1">
                <a:solidFill>
                  <a:srgbClr val="0000CC"/>
                </a:solidFill>
                <a:latin typeface="Times New Roman" pitchFamily="18" charset="0"/>
                <a:cs typeface="Times New Roman" pitchFamily="18" charset="0"/>
              </a:rPr>
              <a:t>   </a:t>
            </a:r>
          </a:p>
        </p:txBody>
      </p:sp>
      <p:sp>
        <p:nvSpPr>
          <p:cNvPr id="15" name="Rectangle 42"/>
          <p:cNvSpPr>
            <a:spLocks noChangeArrowheads="1"/>
          </p:cNvSpPr>
          <p:nvPr/>
        </p:nvSpPr>
        <p:spPr bwMode="auto">
          <a:xfrm>
            <a:off x="228600" y="4572000"/>
            <a:ext cx="8305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pPr>
            <a:r>
              <a:rPr lang="en-US" sz="3800" b="1" dirty="0" smtClean="0">
                <a:solidFill>
                  <a:srgbClr val="0000CC"/>
                </a:solidFill>
                <a:latin typeface="Times New Roman" pitchFamily="18" charset="0"/>
                <a:cs typeface="Times New Roman" pitchFamily="18" charset="0"/>
              </a:rPr>
              <a:t>4. What is her favorite subject? </a:t>
            </a:r>
            <a:endParaRPr lang="en-US" sz="3800" b="1" dirty="0">
              <a:solidFill>
                <a:srgbClr val="0000CC"/>
              </a:solidFill>
              <a:latin typeface="Times New Roman" pitchFamily="18" charset="0"/>
              <a:cs typeface="Times New Roman" pitchFamily="18" charset="0"/>
            </a:endParaRPr>
          </a:p>
        </p:txBody>
      </p:sp>
      <p:sp>
        <p:nvSpPr>
          <p:cNvPr id="16" name="Rectangle 42"/>
          <p:cNvSpPr>
            <a:spLocks noChangeArrowheads="1"/>
          </p:cNvSpPr>
          <p:nvPr/>
        </p:nvSpPr>
        <p:spPr bwMode="auto">
          <a:xfrm>
            <a:off x="228600" y="5334000"/>
            <a:ext cx="8610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pPr>
            <a:r>
              <a:rPr lang="en-US" sz="3800" b="1" dirty="0" smtClean="0">
                <a:solidFill>
                  <a:srgbClr val="0000CC"/>
                </a:solidFill>
                <a:latin typeface="Times New Roman" pitchFamily="18" charset="0"/>
                <a:cs typeface="Times New Roman" pitchFamily="18" charset="0"/>
              </a:rPr>
              <a:t>5. Is Geography easy or difficult? </a:t>
            </a:r>
            <a:endParaRPr lang="en-US" sz="3800" b="1" dirty="0">
              <a:solidFill>
                <a:srgbClr val="0000CC"/>
              </a:solidFill>
              <a:latin typeface="Times New Roman" pitchFamily="18" charset="0"/>
              <a:cs typeface="Times New Roman" pitchFamily="18" charset="0"/>
            </a:endParaRPr>
          </a:p>
        </p:txBody>
      </p:sp>
      <p:sp>
        <p:nvSpPr>
          <p:cNvPr id="17" name="Text Box 4"/>
          <p:cNvSpPr txBox="1">
            <a:spLocks noChangeArrowheads="1"/>
          </p:cNvSpPr>
          <p:nvPr/>
        </p:nvSpPr>
        <p:spPr bwMode="auto">
          <a:xfrm>
            <a:off x="3095625" y="0"/>
            <a:ext cx="3162300" cy="646331"/>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3200" dirty="0">
                <a:solidFill>
                  <a:srgbClr val="000000"/>
                </a:solidFill>
                <a:latin typeface="Tahoma" pitchFamily="34" charset="0"/>
                <a:cs typeface="Arial" pitchFamily="34" charset="0"/>
              </a:rPr>
              <a:t> </a:t>
            </a:r>
            <a:r>
              <a:rPr lang="en-US" sz="3600" b="1" u="sng" dirty="0" smtClean="0">
                <a:solidFill>
                  <a:srgbClr val="FF0000"/>
                </a:solidFill>
                <a:effectLst>
                  <a:outerShdw blurRad="38100" dist="38100" dir="2700000" algn="tl">
                    <a:srgbClr val="C0C0C0"/>
                  </a:outerShdw>
                </a:effectLst>
                <a:latin typeface="Tahoma" pitchFamily="34" charset="0"/>
                <a:cs typeface="Arial" pitchFamily="34" charset="0"/>
              </a:rPr>
              <a:t>PRACTICE</a:t>
            </a:r>
            <a:endParaRPr lang="en-US" sz="3600" b="1" u="sng" dirty="0">
              <a:solidFill>
                <a:srgbClr val="FF0000"/>
              </a:solidFill>
              <a:effectLst>
                <a:outerShdw blurRad="38100" dist="38100" dir="2700000" algn="tl">
                  <a:srgbClr val="C0C0C0"/>
                </a:outerShdw>
              </a:effectLst>
              <a:latin typeface="Tahoma" pitchFamily="34" charset="0"/>
              <a:cs typeface="Arial" pitchFamily="34"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747125" y="6461125"/>
            <a:ext cx="244475" cy="244475"/>
          </a:xfrm>
          <a:prstGeom prst="rect">
            <a:avLst/>
          </a:prstGeom>
        </p:spPr>
      </p:pic>
    </p:spTree>
    <p:custDataLst>
      <p:tags r:id="rId1"/>
    </p:custDataLst>
    <p:extLst>
      <p:ext uri="{BB962C8B-B14F-4D97-AF65-F5344CB8AC3E}">
        <p14:creationId xmlns:p14="http://schemas.microsoft.com/office/powerpoint/2010/main" val="3228944502"/>
      </p:ext>
    </p:extLst>
  </p:cSld>
  <p:clrMapOvr>
    <a:masterClrMapping/>
  </p:clrMapOvr>
  <mc:AlternateContent xmlns:mc="http://schemas.openxmlformats.org/markup-compatibility/2006">
    <mc:Choice xmlns:p14="http://schemas.microsoft.com/office/powerpoint/2010/main" Requires="p14">
      <p:transition spd="slow" p14:dur="2000" advTm="13629"/>
    </mc:Choice>
    <mc:Fallback>
      <p:transition spd="slow" advTm="1362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8"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500"/>
                                        <p:tgtEl>
                                          <p:spTgt spid="11"/>
                                        </p:tgtEl>
                                      </p:cBhvr>
                                    </p:animEffect>
                                  </p:childTnLst>
                                </p:cTn>
                              </p:par>
                            </p:childTnLst>
                          </p:cTn>
                        </p:par>
                        <p:par>
                          <p:cTn id="16" fill="hold" nodeType="afterGroup">
                            <p:stCondLst>
                              <p:cond delay="500"/>
                            </p:stCondLst>
                            <p:childTnLst>
                              <p:par>
                                <p:cTn id="17" presetID="8"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in)">
                                      <p:cBhvr>
                                        <p:cTn id="24" dur="500"/>
                                        <p:tgtEl>
                                          <p:spTgt spid="12"/>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500"/>
                                        <p:tgtEl>
                                          <p:spTgt spid="14"/>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500"/>
                                        <p:tgtEl>
                                          <p:spTgt spid="10"/>
                                        </p:tgtEl>
                                      </p:cBhvr>
                                    </p:animEffect>
                                  </p:childTnLst>
                                </p:cTn>
                              </p:par>
                              <p:par>
                                <p:cTn id="31" presetID="8" presetClass="entr" presetSubtype="16" fill="hold"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diamond(in)">
                                      <p:cBhvr>
                                        <p:cTn id="33" dur="500"/>
                                        <p:tgtEl>
                                          <p:spTgt spid="15">
                                            <p:txEl>
                                              <p:pRg st="0" end="0"/>
                                            </p:txEl>
                                          </p:spTgt>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amond(in)">
                                      <p:cBhvr>
                                        <p:cTn id="36" dur="500"/>
                                        <p:tgtEl>
                                          <p:spTgt spid="1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
                </p:tgtEl>
              </p:cMediaNode>
            </p:audio>
          </p:childTnLst>
        </p:cTn>
      </p:par>
    </p:tnLst>
    <p:bldLst>
      <p:bldP spid="5" grpId="0"/>
      <p:bldP spid="10" grpId="0"/>
      <p:bldP spid="11" grpId="0"/>
      <p:bldP spid="12"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36" y="558225"/>
            <a:ext cx="8103230"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Unit 5 – A2</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633478"/>
            <a:ext cx="8534400" cy="2862322"/>
          </a:xfrm>
          <a:prstGeom prst="rect">
            <a:avLst/>
          </a:prstGeom>
          <a:noFill/>
          <a:ln w="57150">
            <a:solidFill>
              <a:schemeClr val="accent1"/>
            </a:solidFill>
          </a:ln>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viết</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từ</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có</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trong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phần</a:t>
            </a:r>
            <a:r>
              <a:rPr lang="en-US" sz="3600" dirty="0">
                <a:solidFill>
                  <a:prstClr val="black"/>
                </a:solidFill>
                <a:latin typeface="Times New Roman" panose="02020603050405020304" pitchFamily="18" charset="0"/>
                <a:cs typeface="Times New Roman" panose="02020603050405020304" pitchFamily="18" charset="0"/>
              </a:rPr>
              <a:t> A2 </a:t>
            </a:r>
            <a:r>
              <a:rPr lang="en-US" sz="3600" dirty="0" err="1" smtClean="0">
                <a:solidFill>
                  <a:prstClr val="black"/>
                </a:solidFill>
                <a:latin typeface="Times New Roman" panose="02020603050405020304" pitchFamily="18" charset="0"/>
                <a:cs typeface="Times New Roman" panose="02020603050405020304" pitchFamily="18" charset="0"/>
              </a:rPr>
              <a:t>vào</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tập</a:t>
            </a:r>
            <a:r>
              <a:rPr lang="en-US" sz="3600" dirty="0" smtClean="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p>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Đọc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đoạn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phần</a:t>
            </a:r>
            <a:r>
              <a:rPr lang="en-US" sz="3600" dirty="0">
                <a:solidFill>
                  <a:prstClr val="black"/>
                </a:solidFill>
                <a:latin typeface="Times New Roman" panose="02020603050405020304" pitchFamily="18" charset="0"/>
                <a:cs typeface="Times New Roman" panose="02020603050405020304" pitchFamily="18" charset="0"/>
              </a:rPr>
              <a:t> A2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Ba. </a:t>
            </a:r>
            <a:r>
              <a:rPr lang="en-US" sz="3600" dirty="0" err="1">
                <a:solidFill>
                  <a:prstClr val="black"/>
                </a:solidFill>
                <a:latin typeface="Times New Roman" panose="02020603050405020304" pitchFamily="18" charset="0"/>
                <a:cs typeface="Times New Roman" panose="02020603050405020304" pitchFamily="18" charset="0"/>
              </a:rPr>
              <a:t>Sau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đó</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lời</a:t>
            </a:r>
            <a:r>
              <a:rPr lang="en-US" sz="3600" dirty="0">
                <a:solidFill>
                  <a:prstClr val="black"/>
                </a:solidFill>
                <a:latin typeface="Times New Roman" panose="02020603050405020304" pitchFamily="18" charset="0"/>
                <a:cs typeface="Times New Roman" panose="02020603050405020304" pitchFamily="18" charset="0"/>
              </a:rPr>
              <a:t> 5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hỏi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Ba </a:t>
            </a:r>
            <a:r>
              <a:rPr lang="en-US" sz="3600" dirty="0" err="1">
                <a:solidFill>
                  <a:prstClr val="black"/>
                </a:solidFill>
                <a:latin typeface="Times New Roman" panose="02020603050405020304" pitchFamily="18" charset="0"/>
                <a:cs typeface="Times New Roman" panose="02020603050405020304" pitchFamily="18" charset="0"/>
              </a:rPr>
              <a:t>trang</a:t>
            </a:r>
            <a:r>
              <a:rPr lang="en-US" sz="3600" dirty="0">
                <a:solidFill>
                  <a:prstClr val="black"/>
                </a:solidFill>
                <a:latin typeface="Times New Roman" panose="02020603050405020304" pitchFamily="18" charset="0"/>
                <a:cs typeface="Times New Roman" panose="02020603050405020304" pitchFamily="18" charset="0"/>
              </a:rPr>
              <a:t> 53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lời</a:t>
            </a:r>
            <a:r>
              <a:rPr lang="en-US" sz="3600" dirty="0">
                <a:solidFill>
                  <a:prstClr val="black"/>
                </a:solidFill>
                <a:latin typeface="Times New Roman" panose="02020603050405020304" pitchFamily="18" charset="0"/>
                <a:cs typeface="Times New Roman" panose="02020603050405020304" pitchFamily="18" charset="0"/>
              </a:rPr>
              <a:t> 3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hỏi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mình</a:t>
            </a:r>
            <a:r>
              <a:rPr lang="en-US" sz="3600" dirty="0">
                <a:solidFill>
                  <a:prstClr val="black"/>
                </a:solidFill>
                <a:latin typeface="Times New Roman" panose="02020603050405020304" pitchFamily="18" charset="0"/>
                <a:cs typeface="Times New Roman" panose="02020603050405020304" pitchFamily="18" charset="0"/>
              </a:rPr>
              <a:t> ở </a:t>
            </a:r>
            <a:r>
              <a:rPr lang="en-US" sz="3600" dirty="0" err="1">
                <a:solidFill>
                  <a:prstClr val="black"/>
                </a:solidFill>
                <a:latin typeface="Times New Roman" panose="02020603050405020304" pitchFamily="18" charset="0"/>
                <a:cs typeface="Times New Roman" panose="02020603050405020304" pitchFamily="18" charset="0"/>
              </a:rPr>
              <a:t>phần</a:t>
            </a:r>
            <a:r>
              <a:rPr lang="en-US" sz="3600" dirty="0">
                <a:solidFill>
                  <a:prstClr val="black"/>
                </a:solidFill>
                <a:latin typeface="Times New Roman" panose="02020603050405020304" pitchFamily="18" charset="0"/>
                <a:cs typeface="Times New Roman" panose="02020603050405020304" pitchFamily="18" charset="0"/>
              </a:rPr>
              <a:t> About you.</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3426982792"/>
      </p:ext>
    </p:extLst>
  </p:cSld>
  <p:clrMapOvr>
    <a:masterClrMapping/>
  </p:clrMapOvr>
  <mc:AlternateContent xmlns:mc="http://schemas.openxmlformats.org/markup-compatibility/2006">
    <mc:Choice xmlns:p14="http://schemas.microsoft.com/office/powerpoint/2010/main" Requires="p14">
      <p:transition spd="slow" p14:dur="2000" advTm="27036"/>
    </mc:Choice>
    <mc:Fallback>
      <p:transition spd="slow" advTm="27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ChangeArrowheads="1"/>
          </p:cNvSpPr>
          <p:nvPr/>
        </p:nvSpPr>
        <p:spPr bwMode="auto">
          <a:xfrm>
            <a:off x="0" y="9525"/>
            <a:ext cx="2792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4000" b="1" u="sng">
                <a:solidFill>
                  <a:srgbClr val="FF0000"/>
                </a:solidFill>
                <a:latin typeface="Times New Roman" panose="02020603050405020304" pitchFamily="18" charset="0"/>
                <a:cs typeface="Times New Roman" panose="02020603050405020304" pitchFamily="18" charset="0"/>
              </a:rPr>
              <a:t>New words:</a:t>
            </a:r>
          </a:p>
        </p:txBody>
      </p:sp>
      <p:sp>
        <p:nvSpPr>
          <p:cNvPr id="50179" name="Text Box 9"/>
          <p:cNvSpPr txBox="1">
            <a:spLocks noChangeArrowheads="1"/>
          </p:cNvSpPr>
          <p:nvPr/>
        </p:nvSpPr>
        <p:spPr bwMode="auto">
          <a:xfrm>
            <a:off x="304800" y="717550"/>
            <a:ext cx="6157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a:solidFill>
                  <a:prstClr val="black"/>
                </a:solidFill>
                <a:latin typeface="Arial Black" panose="020B0A04020102020204" pitchFamily="34" charset="0"/>
                <a:cs typeface="Arial" panose="020B0604020202020204" pitchFamily="34" charset="0"/>
              </a:rPr>
              <a:t>-</a:t>
            </a:r>
            <a:r>
              <a:rPr lang="en-US" altLang="en-US" sz="2800">
                <a:solidFill>
                  <a:srgbClr val="0000FF"/>
                </a:solidFill>
                <a:latin typeface="Arial Black" panose="020B0A04020102020204" pitchFamily="34" charset="0"/>
                <a:cs typeface="Arial" panose="020B0604020202020204" pitchFamily="34" charset="0"/>
              </a:rPr>
              <a:t> </a:t>
            </a:r>
            <a:r>
              <a:rPr lang="en-US" altLang="en-US" sz="4400" b="1">
                <a:solidFill>
                  <a:prstClr val="black"/>
                </a:solidFill>
                <a:latin typeface="Times New Roman" panose="02020603050405020304" pitchFamily="18" charset="0"/>
                <a:cs typeface="Times New Roman" panose="02020603050405020304" pitchFamily="18" charset="0"/>
              </a:rPr>
              <a:t>Electronics (n): điện tử</a:t>
            </a:r>
            <a:r>
              <a:rPr lang="en-US" altLang="en-US" sz="4400">
                <a:solidFill>
                  <a:prstClr val="black"/>
                </a:solidFill>
                <a:latin typeface="Arial Black" panose="020B0A04020102020204" pitchFamily="34" charset="0"/>
                <a:cs typeface="Arial" panose="020B0604020202020204" pitchFamily="34" charset="0"/>
              </a:rPr>
              <a:t> </a:t>
            </a:r>
          </a:p>
        </p:txBody>
      </p:sp>
      <p:cxnSp>
        <p:nvCxnSpPr>
          <p:cNvPr id="5" name="Straight Connector 4"/>
          <p:cNvCxnSpPr/>
          <p:nvPr/>
        </p:nvCxnSpPr>
        <p:spPr>
          <a:xfrm rot="5400000" flipH="1" flipV="1">
            <a:off x="914400" y="6172200"/>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1395413" y="2401888"/>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4191000" y="1447800"/>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914400" y="1524000"/>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901825" y="741363"/>
            <a:ext cx="152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185" name="Rectangle 10"/>
          <p:cNvSpPr>
            <a:spLocks noChangeArrowheads="1"/>
          </p:cNvSpPr>
          <p:nvPr/>
        </p:nvSpPr>
        <p:spPr bwMode="auto">
          <a:xfrm>
            <a:off x="0" y="1447800"/>
            <a:ext cx="8839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FontTx/>
              <a:buChar char="-"/>
            </a:pPr>
            <a:r>
              <a:rPr lang="en-US" altLang="en-US" sz="4400" b="1">
                <a:solidFill>
                  <a:prstClr val="black"/>
                </a:solidFill>
                <a:latin typeface="Times New Roman" panose="02020603050405020304" pitchFamily="18" charset="0"/>
                <a:cs typeface="Times New Roman" panose="02020603050405020304" pitchFamily="18" charset="0"/>
              </a:rPr>
              <a:t>household appliance (n):đồ dùng </a:t>
            </a:r>
          </a:p>
          <a:p>
            <a:pPr algn="ctr" fontAlgn="base">
              <a:spcBef>
                <a:spcPct val="0"/>
              </a:spcBef>
              <a:spcAft>
                <a:spcPct val="0"/>
              </a:spcAft>
            </a:pPr>
            <a:r>
              <a:rPr lang="en-US" altLang="en-US" sz="4400" b="1">
                <a:solidFill>
                  <a:prstClr val="black"/>
                </a:solidFill>
                <a:latin typeface="Times New Roman" panose="02020603050405020304" pitchFamily="18" charset="0"/>
                <a:cs typeface="Times New Roman" panose="02020603050405020304" pitchFamily="18" charset="0"/>
              </a:rPr>
              <a:t>                                            gia dụng</a:t>
            </a:r>
            <a:r>
              <a:rPr lang="en-US" altLang="en-US" sz="4400">
                <a:solidFill>
                  <a:prstClr val="black"/>
                </a:solidFill>
                <a:latin typeface="Arial Black" panose="020B0A04020102020204" pitchFamily="34" charset="0"/>
              </a:rPr>
              <a:t> </a:t>
            </a:r>
          </a:p>
        </p:txBody>
      </p:sp>
      <p:sp>
        <p:nvSpPr>
          <p:cNvPr id="50186" name="Rectangle 11"/>
          <p:cNvSpPr>
            <a:spLocks noChangeArrowheads="1"/>
          </p:cNvSpPr>
          <p:nvPr/>
        </p:nvSpPr>
        <p:spPr bwMode="auto">
          <a:xfrm>
            <a:off x="0" y="6088063"/>
            <a:ext cx="6324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4400" b="1">
                <a:solidFill>
                  <a:prstClr val="black"/>
                </a:solidFill>
                <a:latin typeface="Times New Roman" panose="02020603050405020304" pitchFamily="18" charset="0"/>
                <a:cs typeface="Times New Roman" panose="02020603050405020304" pitchFamily="18" charset="0"/>
              </a:rPr>
              <a:t>- famous (adj): nổi tiếng</a:t>
            </a:r>
            <a:r>
              <a:rPr lang="en-US" altLang="en-US" sz="4400">
                <a:solidFill>
                  <a:prstClr val="black"/>
                </a:solidFill>
                <a:latin typeface="Arial Black" panose="020B0A04020102020204" pitchFamily="34" charset="0"/>
              </a:rPr>
              <a:t> </a:t>
            </a:r>
            <a:endParaRPr lang="en-US" altLang="en-US" sz="4400">
              <a:solidFill>
                <a:prstClr val="black"/>
              </a:solidFill>
            </a:endParaRPr>
          </a:p>
        </p:txBody>
      </p:sp>
      <p:sp>
        <p:nvSpPr>
          <p:cNvPr id="50187" name="Rectangle 12"/>
          <p:cNvSpPr>
            <a:spLocks noChangeArrowheads="1"/>
          </p:cNvSpPr>
          <p:nvPr/>
        </p:nvSpPr>
        <p:spPr bwMode="auto">
          <a:xfrm>
            <a:off x="304800" y="2378075"/>
            <a:ext cx="5321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a:solidFill>
                  <a:prstClr val="black"/>
                </a:solidFill>
                <a:latin typeface="Arial Black" panose="020B0A04020102020204" pitchFamily="34" charset="0"/>
              </a:rPr>
              <a:t>- </a:t>
            </a:r>
            <a:r>
              <a:rPr lang="en-US" altLang="en-US" sz="4400" b="1">
                <a:solidFill>
                  <a:prstClr val="black"/>
                </a:solidFill>
                <a:latin typeface="Times New Roman" panose="02020603050405020304" pitchFamily="18" charset="0"/>
                <a:cs typeface="Times New Roman" panose="02020603050405020304" pitchFamily="18" charset="0"/>
              </a:rPr>
              <a:t>repair (v): sửa chữa</a:t>
            </a:r>
            <a:r>
              <a:rPr lang="en-US" altLang="en-US" sz="2800">
                <a:solidFill>
                  <a:prstClr val="black"/>
                </a:solidFill>
                <a:latin typeface="Arial Black" panose="020B0A04020102020204" pitchFamily="34" charset="0"/>
              </a:rPr>
              <a:t> </a:t>
            </a:r>
          </a:p>
        </p:txBody>
      </p:sp>
      <p:sp>
        <p:nvSpPr>
          <p:cNvPr id="50188" name="Rectangle 14"/>
          <p:cNvSpPr>
            <a:spLocks noChangeArrowheads="1"/>
          </p:cNvSpPr>
          <p:nvPr/>
        </p:nvSpPr>
        <p:spPr bwMode="auto">
          <a:xfrm>
            <a:off x="304800" y="3200400"/>
            <a:ext cx="3976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a:solidFill>
                  <a:prstClr val="black"/>
                </a:solidFill>
                <a:latin typeface="Arial Black" panose="020B0A04020102020204" pitchFamily="34" charset="0"/>
              </a:rPr>
              <a:t>- </a:t>
            </a:r>
            <a:r>
              <a:rPr lang="en-US" altLang="en-US" sz="4400" b="1">
                <a:solidFill>
                  <a:prstClr val="black"/>
                </a:solidFill>
                <a:latin typeface="Times New Roman" panose="02020603050405020304" pitchFamily="18" charset="0"/>
                <a:cs typeface="Times New Roman" panose="02020603050405020304" pitchFamily="18" charset="0"/>
              </a:rPr>
              <a:t>fix (v): lắp đặt</a:t>
            </a:r>
            <a:r>
              <a:rPr lang="en-US" altLang="en-US" sz="2800">
                <a:solidFill>
                  <a:prstClr val="black"/>
                </a:solidFill>
                <a:latin typeface="Arial Black" panose="020B0A04020102020204" pitchFamily="34" charset="0"/>
              </a:rPr>
              <a:t> </a:t>
            </a:r>
          </a:p>
        </p:txBody>
      </p:sp>
      <p:sp>
        <p:nvSpPr>
          <p:cNvPr id="50189" name="Rectangle 15"/>
          <p:cNvSpPr>
            <a:spLocks noChangeArrowheads="1"/>
          </p:cNvSpPr>
          <p:nvPr/>
        </p:nvSpPr>
        <p:spPr bwMode="auto">
          <a:xfrm>
            <a:off x="0" y="3886200"/>
            <a:ext cx="457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buFontTx/>
              <a:buChar char="-"/>
            </a:pPr>
            <a:r>
              <a:rPr lang="en-US" altLang="en-US" sz="4400" b="1">
                <a:solidFill>
                  <a:prstClr val="black"/>
                </a:solidFill>
                <a:latin typeface="Times New Roman" panose="02020603050405020304" pitchFamily="18" charset="0"/>
                <a:cs typeface="Times New Roman" panose="02020603050405020304" pitchFamily="18" charset="0"/>
              </a:rPr>
              <a:t>be good / bad at</a:t>
            </a:r>
          </a:p>
          <a:p>
            <a:pPr algn="ctr" fontAlgn="base">
              <a:spcBef>
                <a:spcPct val="0"/>
              </a:spcBef>
              <a:spcAft>
                <a:spcPct val="0"/>
              </a:spcAft>
            </a:pPr>
            <a:r>
              <a:rPr lang="en-US" altLang="en-US" sz="4400" b="1">
                <a:solidFill>
                  <a:prstClr val="black"/>
                </a:solidFill>
                <a:latin typeface="Times New Roman" panose="02020603050405020304" pitchFamily="18" charset="0"/>
                <a:cs typeface="Times New Roman" panose="02020603050405020304" pitchFamily="18" charset="0"/>
              </a:rPr>
              <a:t>( giỏi / dở về…) </a:t>
            </a:r>
            <a:r>
              <a:rPr lang="en-US" altLang="en-US" sz="2800">
                <a:solidFill>
                  <a:prstClr val="black"/>
                </a:solidFill>
                <a:latin typeface="Arial Black" panose="020B0A04020102020204" pitchFamily="34" charset="0"/>
              </a:rPr>
              <a:t> </a:t>
            </a:r>
          </a:p>
        </p:txBody>
      </p:sp>
      <p:sp>
        <p:nvSpPr>
          <p:cNvPr id="50190" name="Rectangle 17"/>
          <p:cNvSpPr>
            <a:spLocks noChangeArrowheads="1"/>
          </p:cNvSpPr>
          <p:nvPr/>
        </p:nvSpPr>
        <p:spPr bwMode="auto">
          <a:xfrm>
            <a:off x="4419600" y="3886200"/>
            <a:ext cx="373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4000" b="1">
                <a:solidFill>
                  <a:srgbClr val="0000FF"/>
                </a:solidFill>
                <a:latin typeface="Times New Roman" panose="02020603050405020304" pitchFamily="18" charset="0"/>
                <a:cs typeface="Times New Roman" panose="02020603050405020304" pitchFamily="18" charset="0"/>
              </a:rPr>
              <a:t>+ Noun / V-ing</a:t>
            </a:r>
            <a:r>
              <a:rPr lang="en-US" altLang="en-US" sz="4400">
                <a:solidFill>
                  <a:srgbClr val="0000FF"/>
                </a:solidFill>
                <a:latin typeface="Arial Black" panose="020B0A04020102020204" pitchFamily="34" charset="0"/>
              </a:rPr>
              <a:t> </a:t>
            </a:r>
            <a:endParaRPr lang="en-US" altLang="en-US" sz="4400">
              <a:solidFill>
                <a:srgbClr val="000000"/>
              </a:solidFill>
            </a:endParaRPr>
          </a:p>
        </p:txBody>
      </p:sp>
      <p:sp>
        <p:nvSpPr>
          <p:cNvPr id="50191" name="Rectangle 11"/>
          <p:cNvSpPr>
            <a:spLocks noChangeArrowheads="1"/>
          </p:cNvSpPr>
          <p:nvPr/>
        </p:nvSpPr>
        <p:spPr bwMode="auto">
          <a:xfrm>
            <a:off x="5046" y="5070476"/>
            <a:ext cx="6434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He is good at </a:t>
            </a:r>
            <a:r>
              <a:rPr lang="en-US" altLang="en-US" sz="3200" b="1" dirty="0">
                <a:solidFill>
                  <a:srgbClr val="FF0000"/>
                </a:solidFill>
                <a:latin typeface="Times New Roman" panose="02020603050405020304" pitchFamily="18" charset="0"/>
                <a:cs typeface="Times New Roman" panose="02020603050405020304" pitchFamily="18" charset="0"/>
              </a:rPr>
              <a:t>fixing</a:t>
            </a:r>
            <a:r>
              <a:rPr lang="en-US" altLang="en-US" sz="3200" b="1" dirty="0">
                <a:solidFill>
                  <a:prstClr val="black"/>
                </a:solidFill>
                <a:latin typeface="Times New Roman" panose="02020603050405020304" pitchFamily="18" charset="0"/>
                <a:cs typeface="Times New Roman" panose="02020603050405020304" pitchFamily="18" charset="0"/>
              </a:rPr>
              <a:t> things.</a:t>
            </a:r>
          </a:p>
          <a:p>
            <a:pPr algn="ctr" fontAlgn="base">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 He is good at </a:t>
            </a:r>
            <a:r>
              <a:rPr lang="en-US" altLang="en-US" sz="3200" b="1" dirty="0">
                <a:solidFill>
                  <a:srgbClr val="FF0000"/>
                </a:solidFill>
                <a:latin typeface="Times New Roman" panose="02020603050405020304" pitchFamily="18" charset="0"/>
                <a:cs typeface="Times New Roman" panose="02020603050405020304" pitchFamily="18" charset="0"/>
              </a:rPr>
              <a:t>Electronics</a:t>
            </a:r>
            <a:r>
              <a:rPr lang="en-US" altLang="en-US" sz="3200" b="1" dirty="0">
                <a:solidFill>
                  <a:prstClr val="black"/>
                </a:solidFill>
                <a:latin typeface="Times New Roman" panose="02020603050405020304" pitchFamily="18" charset="0"/>
                <a:cs typeface="Times New Roman" panose="02020603050405020304" pitchFamily="18" charset="0"/>
              </a:rPr>
              <a:t>.</a:t>
            </a:r>
            <a:r>
              <a:rPr lang="en-US" altLang="en-US" sz="3200" dirty="0">
                <a:solidFill>
                  <a:prstClr val="black"/>
                </a:solidFill>
                <a:latin typeface="Arial Black" panose="020B0A04020102020204" pitchFamily="34" charset="0"/>
              </a:rPr>
              <a:t> </a:t>
            </a:r>
            <a:endParaRPr lang="en-US" altLang="en-US" sz="3200" dirty="0">
              <a:solidFill>
                <a:prstClr val="black"/>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3023249957"/>
      </p:ext>
    </p:extLst>
  </p:cSld>
  <p:clrMapOvr>
    <a:masterClrMapping/>
  </p:clrMapOvr>
  <mc:AlternateContent xmlns:mc="http://schemas.openxmlformats.org/markup-compatibility/2006">
    <mc:Choice xmlns:p14="http://schemas.microsoft.com/office/powerpoint/2010/main" Requires="p14">
      <p:transition spd="slow" p14:dur="2000" advTm="29733"/>
    </mc:Choice>
    <mc:Fallback>
      <p:transition spd="slow" advTm="29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5"/>
          <p:cNvSpPr>
            <a:spLocks noChangeArrowheads="1" noChangeShapeType="1" noTextEdit="1"/>
          </p:cNvSpPr>
          <p:nvPr/>
        </p:nvSpPr>
        <p:spPr bwMode="auto">
          <a:xfrm>
            <a:off x="2905125" y="119063"/>
            <a:ext cx="3390900" cy="381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000000"/>
                  </a:solidFill>
                  <a:round/>
                  <a:headEnd/>
                  <a:tailEnd/>
                </a:ln>
                <a:solidFill>
                  <a:srgbClr val="CC0099"/>
                </a:solidFill>
                <a:latin typeface="Arial Black" panose="020B0A04020102020204" pitchFamily="34" charset="0"/>
              </a:rPr>
              <a:t>Read the text</a:t>
            </a:r>
          </a:p>
        </p:txBody>
      </p:sp>
      <p:sp>
        <p:nvSpPr>
          <p:cNvPr id="52227" name="Text Box 10"/>
          <p:cNvSpPr txBox="1">
            <a:spLocks noChangeArrowheads="1"/>
          </p:cNvSpPr>
          <p:nvPr/>
        </p:nvSpPr>
        <p:spPr bwMode="auto">
          <a:xfrm>
            <a:off x="228600" y="685800"/>
            <a:ext cx="845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a:solidFill>
                  <a:srgbClr val="000000"/>
                </a:solidFill>
              </a:rPr>
              <a:t>  Ba goes to Quang Trung School. He is in class 7A and he enjoys school very much. His favorite subject is Electronics. In this class, he learns to repair household appliances. Now Ba can help his mother and father at home. He can fix the lights, the washing machine and the refrigerator. He is good at fixing things.</a:t>
            </a:r>
          </a:p>
        </p:txBody>
      </p:sp>
      <p:sp>
        <p:nvSpPr>
          <p:cNvPr id="52228" name="Text Box 11"/>
          <p:cNvSpPr txBox="1">
            <a:spLocks noChangeArrowheads="1"/>
          </p:cNvSpPr>
          <p:nvPr/>
        </p:nvSpPr>
        <p:spPr bwMode="auto">
          <a:xfrm>
            <a:off x="495300" y="4148138"/>
            <a:ext cx="7924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600">
                <a:solidFill>
                  <a:srgbClr val="000000"/>
                </a:solidFill>
              </a:rPr>
              <a:t>   </a:t>
            </a:r>
            <a:r>
              <a:rPr lang="en-US" altLang="en-US" sz="3000">
                <a:solidFill>
                  <a:srgbClr val="000000"/>
                </a:solidFill>
              </a:rPr>
              <a:t>In his free time, Ba learns to play the guitar. He also goes to his art club after school. His drawings are very good. His teacher says, “Ba, you’ll be a famous artist one day.”</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7125" y="6461125"/>
            <a:ext cx="244475" cy="244475"/>
          </a:xfrm>
          <a:prstGeom prst="rect">
            <a:avLst/>
          </a:prstGeom>
        </p:spPr>
      </p:pic>
    </p:spTree>
    <p:extLst>
      <p:ext uri="{BB962C8B-B14F-4D97-AF65-F5344CB8AC3E}">
        <p14:creationId xmlns:p14="http://schemas.microsoft.com/office/powerpoint/2010/main" val="2099688181"/>
      </p:ext>
    </p:extLst>
  </p:cSld>
  <p:clrMapOvr>
    <a:masterClrMapping/>
  </p:clrMapOvr>
  <mc:AlternateContent xmlns:mc="http://schemas.openxmlformats.org/markup-compatibility/2006">
    <mc:Choice xmlns:p14="http://schemas.microsoft.com/office/powerpoint/2010/main" Requires="p14">
      <p:transition spd="slow" p14:dur="2000" advTm="6960"/>
    </mc:Choice>
    <mc:Fallback>
      <p:transition spd="slow" advTm="6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3|4|2.4"/>
</p:tagLst>
</file>

<file path=ppt/tags/tag2.xml><?xml version="1.0" encoding="utf-8"?>
<p:tagLst xmlns:a="http://schemas.openxmlformats.org/drawingml/2006/main" xmlns:r="http://schemas.openxmlformats.org/officeDocument/2006/relationships" xmlns:p="http://schemas.openxmlformats.org/presentationml/2006/main">
  <p:tag name="TIMING" val="|4.6|1.8"/>
</p:tagLst>
</file>

<file path=ppt/tags/tag3.xml><?xml version="1.0" encoding="utf-8"?>
<p:tagLst xmlns:a="http://schemas.openxmlformats.org/drawingml/2006/main" xmlns:r="http://schemas.openxmlformats.org/officeDocument/2006/relationships" xmlns:p="http://schemas.openxmlformats.org/presentationml/2006/main">
  <p:tag name="TIMING" val="|1.2|5.4|5.5"/>
</p:tagLst>
</file>

<file path=ppt/tags/tag4.xml><?xml version="1.0" encoding="utf-8"?>
<p:tagLst xmlns:a="http://schemas.openxmlformats.org/drawingml/2006/main" xmlns:r="http://schemas.openxmlformats.org/officeDocument/2006/relationships" xmlns:p="http://schemas.openxmlformats.org/presentationml/2006/main">
  <p:tag name="TIMING" val="|3.5|5.7|2|2"/>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alloons">
  <a:themeElements>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1_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alloons">
  <a:themeElements>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1_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344</TotalTime>
  <Words>763</Words>
  <Application>Microsoft Office PowerPoint</Application>
  <PresentationFormat>On-screen Show (4:3)</PresentationFormat>
  <Paragraphs>89</Paragraphs>
  <Slides>15</Slides>
  <Notes>1</Notes>
  <HiddenSlides>0</HiddenSlides>
  <MMClips>15</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15</vt:i4>
      </vt:variant>
    </vt:vector>
  </HeadingPairs>
  <TitlesOfParts>
    <vt:vector size="42" baseType="lpstr">
      <vt:lpstr>.VnArial</vt:lpstr>
      <vt:lpstr>Arial</vt:lpstr>
      <vt:lpstr>Arial Black</vt:lpstr>
      <vt:lpstr>Calibri</vt:lpstr>
      <vt:lpstr>Calibri Light</vt:lpstr>
      <vt:lpstr>Century Gothic</vt:lpstr>
      <vt:lpstr>Ipa-samd Uclphon1 SILDoulosL</vt:lpstr>
      <vt:lpstr>Tahoma</vt:lpstr>
      <vt:lpstr>Times New Roman</vt:lpstr>
      <vt:lpstr>Verdana</vt:lpstr>
      <vt:lpstr>VNI-Helve</vt:lpstr>
      <vt:lpstr>VNI-Present</vt:lpstr>
      <vt:lpstr>Wingdings 3</vt:lpstr>
      <vt:lpstr>幼圆</vt:lpstr>
      <vt:lpstr>Office Theme</vt:lpstr>
      <vt:lpstr>1_Office Theme</vt:lpstr>
      <vt:lpstr>2_Office Theme</vt:lpstr>
      <vt:lpstr>3_Office Theme</vt:lpstr>
      <vt:lpstr>Default Design</vt:lpstr>
      <vt:lpstr>4_Office Theme</vt:lpstr>
      <vt:lpstr>6_Default Design</vt:lpstr>
      <vt:lpstr>2_Default Design</vt:lpstr>
      <vt:lpstr>1_Balloons</vt:lpstr>
      <vt:lpstr>1_Default Design</vt:lpstr>
      <vt:lpstr>2_Balloons</vt:lpstr>
      <vt:lpstr>Wisp</vt:lpstr>
      <vt:lpstr>5_Office Theme</vt:lpstr>
      <vt:lpstr>NHỮNG NỘI DUNG  CẦN CHUẨN BỊ TRƯỚC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THUAN TRAN</cp:lastModifiedBy>
  <cp:revision>24</cp:revision>
  <dcterms:created xsi:type="dcterms:W3CDTF">2021-08-30T06:58:48Z</dcterms:created>
  <dcterms:modified xsi:type="dcterms:W3CDTF">2021-10-08T15:12:21Z</dcterms:modified>
</cp:coreProperties>
</file>